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0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3"/>
  </p:sldMasterIdLst>
  <p:notesMasterIdLst>
    <p:notesMasterId r:id="rId57"/>
  </p:notesMasterIdLst>
  <p:handoutMasterIdLst>
    <p:handoutMasterId r:id="rId58"/>
  </p:handoutMasterIdLst>
  <p:sldIdLst>
    <p:sldId id="334" r:id="rId4"/>
    <p:sldId id="515" r:id="rId5"/>
    <p:sldId id="342" r:id="rId6"/>
    <p:sldId id="336" r:id="rId7"/>
    <p:sldId id="341" r:id="rId8"/>
    <p:sldId id="346" r:id="rId9"/>
    <p:sldId id="559" r:id="rId10"/>
    <p:sldId id="371" r:id="rId11"/>
    <p:sldId id="366" r:id="rId12"/>
    <p:sldId id="377" r:id="rId13"/>
    <p:sldId id="561" r:id="rId14"/>
    <p:sldId id="555" r:id="rId15"/>
    <p:sldId id="554" r:id="rId16"/>
    <p:sldId id="557" r:id="rId17"/>
    <p:sldId id="339" r:id="rId18"/>
    <p:sldId id="433" r:id="rId19"/>
    <p:sldId id="442" r:id="rId20"/>
    <p:sldId id="437" r:id="rId21"/>
    <p:sldId id="438" r:id="rId22"/>
    <p:sldId id="439" r:id="rId23"/>
    <p:sldId id="562" r:id="rId24"/>
    <p:sldId id="383" r:id="rId25"/>
    <p:sldId id="387" r:id="rId26"/>
    <p:sldId id="361" r:id="rId27"/>
    <p:sldId id="392" r:id="rId28"/>
    <p:sldId id="538" r:id="rId29"/>
    <p:sldId id="537" r:id="rId30"/>
    <p:sldId id="540" r:id="rId31"/>
    <p:sldId id="563" r:id="rId32"/>
    <p:sldId id="405" r:id="rId33"/>
    <p:sldId id="402" r:id="rId34"/>
    <p:sldId id="542" r:id="rId35"/>
    <p:sldId id="398" r:id="rId36"/>
    <p:sldId id="545" r:id="rId37"/>
    <p:sldId id="395" r:id="rId38"/>
    <p:sldId id="548" r:id="rId39"/>
    <p:sldId id="551" r:id="rId40"/>
    <p:sldId id="567" r:id="rId41"/>
    <p:sldId id="496" r:id="rId42"/>
    <p:sldId id="564" r:id="rId43"/>
    <p:sldId id="396" r:id="rId44"/>
    <p:sldId id="410" r:id="rId45"/>
    <p:sldId id="385" r:id="rId46"/>
    <p:sldId id="411" r:id="rId47"/>
    <p:sldId id="565" r:id="rId48"/>
    <p:sldId id="566" r:id="rId49"/>
    <p:sldId id="370" r:id="rId50"/>
    <p:sldId id="422" r:id="rId51"/>
    <p:sldId id="500" r:id="rId52"/>
    <p:sldId id="502" r:id="rId53"/>
    <p:sldId id="510" r:id="rId54"/>
    <p:sldId id="514" r:id="rId55"/>
    <p:sldId id="558" r:id="rId56"/>
  </p:sldIdLst>
  <p:sldSz cx="12192000" cy="6858000"/>
  <p:notesSz cx="6858000" cy="9144000"/>
  <p:custDataLst>
    <p:tags r:id="rId5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E406C35-8C1D-4C50-814B-71A4C036F86F}">
          <p14:sldIdLst>
            <p14:sldId id="334"/>
            <p14:sldId id="515"/>
            <p14:sldId id="342"/>
            <p14:sldId id="336"/>
            <p14:sldId id="341"/>
            <p14:sldId id="346"/>
            <p14:sldId id="559"/>
            <p14:sldId id="371"/>
          </p14:sldIdLst>
        </p14:section>
        <p14:section name="Datensatz" id="{1A2C2496-2061-46EF-AF71-0484BDA97C9B}">
          <p14:sldIdLst>
            <p14:sldId id="366"/>
            <p14:sldId id="377"/>
          </p14:sldIdLst>
        </p14:section>
        <p14:section name="Single Network" id="{E50C6FB9-E8B6-4045-BD6F-643545B5AF09}">
          <p14:sldIdLst>
            <p14:sldId id="561"/>
            <p14:sldId id="555"/>
            <p14:sldId id="554"/>
            <p14:sldId id="557"/>
            <p14:sldId id="339"/>
            <p14:sldId id="433"/>
            <p14:sldId id="442"/>
            <p14:sldId id="437"/>
            <p14:sldId id="438"/>
            <p14:sldId id="439"/>
          </p14:sldIdLst>
        </p14:section>
        <p14:section name="Mutli-Network" id="{3467FC57-9B74-42A2-B232-B8D8EE3C5EB9}">
          <p14:sldIdLst>
            <p14:sldId id="562"/>
            <p14:sldId id="383"/>
            <p14:sldId id="387"/>
            <p14:sldId id="361"/>
            <p14:sldId id="392"/>
            <p14:sldId id="538"/>
            <p14:sldId id="537"/>
            <p14:sldId id="540"/>
          </p14:sldIdLst>
        </p14:section>
        <p14:section name="Ensembles" id="{BBB21DAC-9994-4CFE-B8B7-AD24B9CFD6FD}">
          <p14:sldIdLst>
            <p14:sldId id="563"/>
            <p14:sldId id="405"/>
            <p14:sldId id="402"/>
            <p14:sldId id="542"/>
            <p14:sldId id="398"/>
            <p14:sldId id="545"/>
            <p14:sldId id="395"/>
            <p14:sldId id="548"/>
            <p14:sldId id="551"/>
            <p14:sldId id="567"/>
            <p14:sldId id="496"/>
          </p14:sldIdLst>
        </p14:section>
        <p14:section name="Datensatz" id="{E12F5EAD-F257-42A9-92D1-7295F464A42C}">
          <p14:sldIdLst>
            <p14:sldId id="564"/>
            <p14:sldId id="396"/>
            <p14:sldId id="410"/>
            <p14:sldId id="385"/>
            <p14:sldId id="411"/>
          </p14:sldIdLst>
        </p14:section>
        <p14:section name="W-Netz" id="{719DBE97-A058-4B19-BA18-AD4CC6DE5F72}">
          <p14:sldIdLst>
            <p14:sldId id="565"/>
            <p14:sldId id="566"/>
            <p14:sldId id="370"/>
            <p14:sldId id="422"/>
            <p14:sldId id="500"/>
            <p14:sldId id="502"/>
          </p14:sldIdLst>
        </p14:section>
        <p14:section name="Ausblick" id="{C75B84E0-9992-4A94-8115-3CA24A1F8BDA}">
          <p14:sldIdLst>
            <p14:sldId id="510"/>
            <p14:sldId id="514"/>
            <p14:sldId id="558"/>
          </p14:sldIdLst>
        </p14:section>
        <p14:section name="rest" id="{005A5BAA-3B18-4724-B27F-EDF75CF9EC48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3F6672"/>
    <a:srgbClr val="E1E4E8"/>
    <a:srgbClr val="99BDCC"/>
    <a:srgbClr val="023D4A"/>
    <a:srgbClr val="8DA0A8"/>
    <a:srgbClr val="5B7583"/>
    <a:srgbClr val="FF9900"/>
    <a:srgbClr val="0077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78844" autoAdjust="0"/>
  </p:normalViewPr>
  <p:slideViewPr>
    <p:cSldViewPr snapToGrid="0" showGuides="1">
      <p:cViewPr varScale="1">
        <p:scale>
          <a:sx n="99" d="100"/>
          <a:sy n="99" d="100"/>
        </p:scale>
        <p:origin x="158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-8670"/>
    </p:cViewPr>
  </p:sorterViewPr>
  <p:notesViewPr>
    <p:cSldViewPr snapToGrid="0">
      <p:cViewPr varScale="1">
        <p:scale>
          <a:sx n="80" d="100"/>
          <a:sy n="80" d="100"/>
        </p:scale>
        <p:origin x="28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Aufteilung der Daten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64D-40C5-9CA8-D8613481A6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64D-40C5-9CA8-D8613481A6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64D-40C5-9CA8-D8613481A68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Training</c:v>
                </c:pt>
                <c:pt idx="1">
                  <c:v>Validierung</c:v>
                </c:pt>
                <c:pt idx="2">
                  <c:v>Test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4611</c:v>
                </c:pt>
                <c:pt idx="1">
                  <c:v>1431</c:v>
                </c:pt>
                <c:pt idx="2">
                  <c:v>1315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64D-40C5-9CA8-D8613481A68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bg1"/>
        </a:solidFill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C9D5F4-FF4F-420D-8420-A926E166D7A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997319-AE2C-4C46-ADCB-BA43BE3F3F54}">
      <dgm:prSet phldrT="[Text]" custT="1"/>
      <dgm:spPr/>
      <dgm:t>
        <a:bodyPr/>
        <a:lstStyle/>
        <a:p>
          <a:r>
            <a:rPr lang="de-DE" sz="1400" b="0" i="0" dirty="0">
              <a:latin typeface="Myriad Pro" panose="020B0503030403020204" pitchFamily="34" charset="0"/>
            </a:rPr>
            <a:t>Eingabebild </a:t>
          </a:r>
        </a:p>
      </dgm:t>
    </dgm:pt>
    <dgm:pt modelId="{EDD69CBB-FC0D-413C-A203-D32C53DEA1CA}" type="parTrans" cxnId="{9486E231-E761-415A-A46A-B222DD3C9A89}">
      <dgm:prSet/>
      <dgm:spPr/>
      <dgm:t>
        <a:bodyPr/>
        <a:lstStyle/>
        <a:p>
          <a:endParaRPr lang="en-US" sz="1600"/>
        </a:p>
      </dgm:t>
    </dgm:pt>
    <dgm:pt modelId="{E975384C-827E-414A-AEB5-7C3391463B49}" type="sibTrans" cxnId="{9486E231-E761-415A-A46A-B222DD3C9A89}">
      <dgm:prSet/>
      <dgm:spPr/>
      <dgm:t>
        <a:bodyPr/>
        <a:lstStyle/>
        <a:p>
          <a:endParaRPr lang="en-US" sz="1600"/>
        </a:p>
      </dgm:t>
    </dgm:pt>
    <dgm:pt modelId="{8E70AA8F-7583-4AFE-9EDE-87363894E1F8}">
      <dgm:prSet phldrT="[Text]" custT="1"/>
      <dgm:spPr/>
      <dgm:t>
        <a:bodyPr/>
        <a:lstStyle/>
        <a:p>
          <a:r>
            <a:rPr lang="de-DE" sz="1000" b="0" i="0" cap="none" baseline="0" dirty="0" err="1">
              <a:latin typeface="Myriad Pro" panose="020B0503030403020204" pitchFamily="34" charset="0"/>
            </a:rPr>
            <a:t>Supervised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B164CB56-71EE-412E-A3A2-1509A3B08E05}" type="parTrans" cxnId="{707B8E58-ABA5-4C9A-AFCF-298CB05D08DA}">
      <dgm:prSet/>
      <dgm:spPr/>
      <dgm:t>
        <a:bodyPr/>
        <a:lstStyle/>
        <a:p>
          <a:endParaRPr lang="en-US" sz="1600"/>
        </a:p>
      </dgm:t>
    </dgm:pt>
    <dgm:pt modelId="{50009256-33DA-4FAC-A050-2DE70DDCC26C}" type="sibTrans" cxnId="{707B8E58-ABA5-4C9A-AFCF-298CB05D08DA}">
      <dgm:prSet/>
      <dgm:spPr/>
      <dgm:t>
        <a:bodyPr/>
        <a:lstStyle/>
        <a:p>
          <a:endParaRPr lang="en-US" sz="1600"/>
        </a:p>
      </dgm:t>
    </dgm:pt>
    <dgm:pt modelId="{434F1058-EF12-4590-BD43-496B2D33656A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Unsupervised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17815460-B569-463A-BACE-734F709F874A}" type="parTrans" cxnId="{9E137BA1-2E21-43A2-A338-650B162A3662}">
      <dgm:prSet/>
      <dgm:spPr/>
      <dgm:t>
        <a:bodyPr/>
        <a:lstStyle/>
        <a:p>
          <a:endParaRPr lang="en-US" sz="1600"/>
        </a:p>
      </dgm:t>
    </dgm:pt>
    <dgm:pt modelId="{BC8F1DC2-66B6-4B6F-BD02-84C41DB8AF5C}" type="sibTrans" cxnId="{9E137BA1-2E21-43A2-A338-650B162A3662}">
      <dgm:prSet/>
      <dgm:spPr/>
      <dgm:t>
        <a:bodyPr/>
        <a:lstStyle/>
        <a:p>
          <a:endParaRPr lang="en-US" sz="1600"/>
        </a:p>
      </dgm:t>
    </dgm:pt>
    <dgm:pt modelId="{50C4D88C-9CB0-4513-8456-755395491158}" type="pres">
      <dgm:prSet presAssocID="{96C9D5F4-FF4F-420D-8420-A926E166D7A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06FBA0B-6598-4404-B87A-56869B8718E3}" type="pres">
      <dgm:prSet presAssocID="{D0997319-AE2C-4C46-ADCB-BA43BE3F3F54}" presName="root1" presStyleCnt="0"/>
      <dgm:spPr/>
    </dgm:pt>
    <dgm:pt modelId="{DCF5B4EF-DE4F-4292-A3B2-724C163A44AB}" type="pres">
      <dgm:prSet presAssocID="{D0997319-AE2C-4C46-ADCB-BA43BE3F3F54}" presName="LevelOneTextNode" presStyleLbl="node0" presStyleIdx="0" presStyleCnt="1">
        <dgm:presLayoutVars>
          <dgm:chPref val="3"/>
        </dgm:presLayoutVars>
      </dgm:prSet>
      <dgm:spPr/>
    </dgm:pt>
    <dgm:pt modelId="{7E8A6FC8-F240-4C27-8F75-0549E9D1CE4E}" type="pres">
      <dgm:prSet presAssocID="{D0997319-AE2C-4C46-ADCB-BA43BE3F3F54}" presName="level2hierChild" presStyleCnt="0"/>
      <dgm:spPr/>
    </dgm:pt>
    <dgm:pt modelId="{BE328E0A-C287-4B1A-BD90-C0F3098FFCD9}" type="pres">
      <dgm:prSet presAssocID="{B164CB56-71EE-412E-A3A2-1509A3B08E05}" presName="conn2-1" presStyleLbl="parChTrans1D2" presStyleIdx="0" presStyleCnt="2"/>
      <dgm:spPr/>
    </dgm:pt>
    <dgm:pt modelId="{1EB559E9-DB95-4028-B960-01A592B99E92}" type="pres">
      <dgm:prSet presAssocID="{B164CB56-71EE-412E-A3A2-1509A3B08E05}" presName="connTx" presStyleLbl="parChTrans1D2" presStyleIdx="0" presStyleCnt="2"/>
      <dgm:spPr/>
    </dgm:pt>
    <dgm:pt modelId="{9893F228-CFAA-415F-97D9-8C8EA9FB1BC5}" type="pres">
      <dgm:prSet presAssocID="{8E70AA8F-7583-4AFE-9EDE-87363894E1F8}" presName="root2" presStyleCnt="0"/>
      <dgm:spPr/>
    </dgm:pt>
    <dgm:pt modelId="{49ADAAAB-354D-4968-9DE9-378E6595E5BB}" type="pres">
      <dgm:prSet presAssocID="{8E70AA8F-7583-4AFE-9EDE-87363894E1F8}" presName="LevelTwoTextNode" presStyleLbl="node2" presStyleIdx="0" presStyleCnt="2" custLinFactY="-46619" custLinFactNeighborX="-825" custLinFactNeighborY="-100000">
        <dgm:presLayoutVars>
          <dgm:chPref val="3"/>
        </dgm:presLayoutVars>
      </dgm:prSet>
      <dgm:spPr/>
    </dgm:pt>
    <dgm:pt modelId="{46E2FE2A-A747-4DEE-AAF5-53A8EE84B06B}" type="pres">
      <dgm:prSet presAssocID="{8E70AA8F-7583-4AFE-9EDE-87363894E1F8}" presName="level3hierChild" presStyleCnt="0"/>
      <dgm:spPr/>
    </dgm:pt>
    <dgm:pt modelId="{CD37291B-5548-4F1B-8F2F-200AE5B0DCAE}" type="pres">
      <dgm:prSet presAssocID="{17815460-B569-463A-BACE-734F709F874A}" presName="conn2-1" presStyleLbl="parChTrans1D2" presStyleIdx="1" presStyleCnt="2"/>
      <dgm:spPr/>
    </dgm:pt>
    <dgm:pt modelId="{D4121B60-61D6-41A4-AAB9-DE9671C8ED2F}" type="pres">
      <dgm:prSet presAssocID="{17815460-B569-463A-BACE-734F709F874A}" presName="connTx" presStyleLbl="parChTrans1D2" presStyleIdx="1" presStyleCnt="2"/>
      <dgm:spPr/>
    </dgm:pt>
    <dgm:pt modelId="{50975EFF-52F3-48CE-A104-6890DF2CCC15}" type="pres">
      <dgm:prSet presAssocID="{434F1058-EF12-4590-BD43-496B2D33656A}" presName="root2" presStyleCnt="0"/>
      <dgm:spPr/>
    </dgm:pt>
    <dgm:pt modelId="{E077FA3E-A654-4D27-8616-5CDDA43F8AF6}" type="pres">
      <dgm:prSet presAssocID="{434F1058-EF12-4590-BD43-496B2D33656A}" presName="LevelTwoTextNode" presStyleLbl="node2" presStyleIdx="1" presStyleCnt="2" custLinFactY="43061" custLinFactNeighborX="-1050" custLinFactNeighborY="100000">
        <dgm:presLayoutVars>
          <dgm:chPref val="3"/>
        </dgm:presLayoutVars>
      </dgm:prSet>
      <dgm:spPr/>
    </dgm:pt>
    <dgm:pt modelId="{738BD333-0CAC-4970-A8E6-FA82D1202675}" type="pres">
      <dgm:prSet presAssocID="{434F1058-EF12-4590-BD43-496B2D33656A}" presName="level3hierChild" presStyleCnt="0"/>
      <dgm:spPr/>
    </dgm:pt>
  </dgm:ptLst>
  <dgm:cxnLst>
    <dgm:cxn modelId="{9486E231-E761-415A-A46A-B222DD3C9A89}" srcId="{96C9D5F4-FF4F-420D-8420-A926E166D7A2}" destId="{D0997319-AE2C-4C46-ADCB-BA43BE3F3F54}" srcOrd="0" destOrd="0" parTransId="{EDD69CBB-FC0D-413C-A203-D32C53DEA1CA}" sibTransId="{E975384C-827E-414A-AEB5-7C3391463B49}"/>
    <dgm:cxn modelId="{AA3E744F-10BA-4479-AF01-972C59BF3BCF}" type="presOf" srcId="{B164CB56-71EE-412E-A3A2-1509A3B08E05}" destId="{BE328E0A-C287-4B1A-BD90-C0F3098FFCD9}" srcOrd="0" destOrd="0" presId="urn:microsoft.com/office/officeart/2008/layout/HorizontalMultiLevelHierarchy"/>
    <dgm:cxn modelId="{464F8353-3A6D-43D6-B358-7ECC4F51C0BF}" type="presOf" srcId="{D0997319-AE2C-4C46-ADCB-BA43BE3F3F54}" destId="{DCF5B4EF-DE4F-4292-A3B2-724C163A44AB}" srcOrd="0" destOrd="0" presId="urn:microsoft.com/office/officeart/2008/layout/HorizontalMultiLevelHierarchy"/>
    <dgm:cxn modelId="{707B8E58-ABA5-4C9A-AFCF-298CB05D08DA}" srcId="{D0997319-AE2C-4C46-ADCB-BA43BE3F3F54}" destId="{8E70AA8F-7583-4AFE-9EDE-87363894E1F8}" srcOrd="0" destOrd="0" parTransId="{B164CB56-71EE-412E-A3A2-1509A3B08E05}" sibTransId="{50009256-33DA-4FAC-A050-2DE70DDCC26C}"/>
    <dgm:cxn modelId="{218D7769-246E-4C78-8637-1FABBE9AA235}" type="presOf" srcId="{B164CB56-71EE-412E-A3A2-1509A3B08E05}" destId="{1EB559E9-DB95-4028-B960-01A592B99E92}" srcOrd="1" destOrd="0" presId="urn:microsoft.com/office/officeart/2008/layout/HorizontalMultiLevelHierarchy"/>
    <dgm:cxn modelId="{82D60E8A-40D3-49BC-895D-3DAB17D8AD62}" type="presOf" srcId="{96C9D5F4-FF4F-420D-8420-A926E166D7A2}" destId="{50C4D88C-9CB0-4513-8456-755395491158}" srcOrd="0" destOrd="0" presId="urn:microsoft.com/office/officeart/2008/layout/HorizontalMultiLevelHierarchy"/>
    <dgm:cxn modelId="{E07BE79E-7865-47DB-84AF-7F7057F85761}" type="presOf" srcId="{8E70AA8F-7583-4AFE-9EDE-87363894E1F8}" destId="{49ADAAAB-354D-4968-9DE9-378E6595E5BB}" srcOrd="0" destOrd="0" presId="urn:microsoft.com/office/officeart/2008/layout/HorizontalMultiLevelHierarchy"/>
    <dgm:cxn modelId="{9E137BA1-2E21-43A2-A338-650B162A3662}" srcId="{D0997319-AE2C-4C46-ADCB-BA43BE3F3F54}" destId="{434F1058-EF12-4590-BD43-496B2D33656A}" srcOrd="1" destOrd="0" parTransId="{17815460-B569-463A-BACE-734F709F874A}" sibTransId="{BC8F1DC2-66B6-4B6F-BD02-84C41DB8AF5C}"/>
    <dgm:cxn modelId="{99E7BEA2-9C9E-4C52-ABF3-613AE796E93C}" type="presOf" srcId="{17815460-B569-463A-BACE-734F709F874A}" destId="{D4121B60-61D6-41A4-AAB9-DE9671C8ED2F}" srcOrd="1" destOrd="0" presId="urn:microsoft.com/office/officeart/2008/layout/HorizontalMultiLevelHierarchy"/>
    <dgm:cxn modelId="{BAACB6A7-B0F8-46C4-B719-34EE449D4921}" type="presOf" srcId="{434F1058-EF12-4590-BD43-496B2D33656A}" destId="{E077FA3E-A654-4D27-8616-5CDDA43F8AF6}" srcOrd="0" destOrd="0" presId="urn:microsoft.com/office/officeart/2008/layout/HorizontalMultiLevelHierarchy"/>
    <dgm:cxn modelId="{54CC19B8-2159-4474-B71E-58B32A9BAD74}" type="presOf" srcId="{17815460-B569-463A-BACE-734F709F874A}" destId="{CD37291B-5548-4F1B-8F2F-200AE5B0DCAE}" srcOrd="0" destOrd="0" presId="urn:microsoft.com/office/officeart/2008/layout/HorizontalMultiLevelHierarchy"/>
    <dgm:cxn modelId="{3E8C5480-73D9-4EE3-932D-82721BB1E7B2}" type="presParOf" srcId="{50C4D88C-9CB0-4513-8456-755395491158}" destId="{506FBA0B-6598-4404-B87A-56869B8718E3}" srcOrd="0" destOrd="0" presId="urn:microsoft.com/office/officeart/2008/layout/HorizontalMultiLevelHierarchy"/>
    <dgm:cxn modelId="{AD087DA0-5EB4-49EE-82D3-F6C47200DD79}" type="presParOf" srcId="{506FBA0B-6598-4404-B87A-56869B8718E3}" destId="{DCF5B4EF-DE4F-4292-A3B2-724C163A44AB}" srcOrd="0" destOrd="0" presId="urn:microsoft.com/office/officeart/2008/layout/HorizontalMultiLevelHierarchy"/>
    <dgm:cxn modelId="{AD864577-5B7E-4328-AC26-287C80C6BEA3}" type="presParOf" srcId="{506FBA0B-6598-4404-B87A-56869B8718E3}" destId="{7E8A6FC8-F240-4C27-8F75-0549E9D1CE4E}" srcOrd="1" destOrd="0" presId="urn:microsoft.com/office/officeart/2008/layout/HorizontalMultiLevelHierarchy"/>
    <dgm:cxn modelId="{0D5824EC-96D2-4284-930C-3DC3234577D3}" type="presParOf" srcId="{7E8A6FC8-F240-4C27-8F75-0549E9D1CE4E}" destId="{BE328E0A-C287-4B1A-BD90-C0F3098FFCD9}" srcOrd="0" destOrd="0" presId="urn:microsoft.com/office/officeart/2008/layout/HorizontalMultiLevelHierarchy"/>
    <dgm:cxn modelId="{FF3EDB3F-3E5D-484F-B7EB-2D9D119CC084}" type="presParOf" srcId="{BE328E0A-C287-4B1A-BD90-C0F3098FFCD9}" destId="{1EB559E9-DB95-4028-B960-01A592B99E92}" srcOrd="0" destOrd="0" presId="urn:microsoft.com/office/officeart/2008/layout/HorizontalMultiLevelHierarchy"/>
    <dgm:cxn modelId="{6E796F25-24CC-4F5D-8AB9-96C968A94D86}" type="presParOf" srcId="{7E8A6FC8-F240-4C27-8F75-0549E9D1CE4E}" destId="{9893F228-CFAA-415F-97D9-8C8EA9FB1BC5}" srcOrd="1" destOrd="0" presId="urn:microsoft.com/office/officeart/2008/layout/HorizontalMultiLevelHierarchy"/>
    <dgm:cxn modelId="{F5FE272E-5A1A-4232-A41E-5E8F96E754E7}" type="presParOf" srcId="{9893F228-CFAA-415F-97D9-8C8EA9FB1BC5}" destId="{49ADAAAB-354D-4968-9DE9-378E6595E5BB}" srcOrd="0" destOrd="0" presId="urn:microsoft.com/office/officeart/2008/layout/HorizontalMultiLevelHierarchy"/>
    <dgm:cxn modelId="{480D07D8-1F1B-4569-80CC-321A6295D639}" type="presParOf" srcId="{9893F228-CFAA-415F-97D9-8C8EA9FB1BC5}" destId="{46E2FE2A-A747-4DEE-AAF5-53A8EE84B06B}" srcOrd="1" destOrd="0" presId="urn:microsoft.com/office/officeart/2008/layout/HorizontalMultiLevelHierarchy"/>
    <dgm:cxn modelId="{5C580CC4-3C81-446F-9295-70B119E1F4D6}" type="presParOf" srcId="{7E8A6FC8-F240-4C27-8F75-0549E9D1CE4E}" destId="{CD37291B-5548-4F1B-8F2F-200AE5B0DCAE}" srcOrd="2" destOrd="0" presId="urn:microsoft.com/office/officeart/2008/layout/HorizontalMultiLevelHierarchy"/>
    <dgm:cxn modelId="{3FF4D288-216B-4CA1-A646-865AA9CAB482}" type="presParOf" srcId="{CD37291B-5548-4F1B-8F2F-200AE5B0DCAE}" destId="{D4121B60-61D6-41A4-AAB9-DE9671C8ED2F}" srcOrd="0" destOrd="0" presId="urn:microsoft.com/office/officeart/2008/layout/HorizontalMultiLevelHierarchy"/>
    <dgm:cxn modelId="{D011A705-277B-4D74-85CE-4360C9A9B047}" type="presParOf" srcId="{7E8A6FC8-F240-4C27-8F75-0549E9D1CE4E}" destId="{50975EFF-52F3-48CE-A104-6890DF2CCC15}" srcOrd="3" destOrd="0" presId="urn:microsoft.com/office/officeart/2008/layout/HorizontalMultiLevelHierarchy"/>
    <dgm:cxn modelId="{2465617A-D0D5-439C-AECA-3D0DD03F2CB2}" type="presParOf" srcId="{50975EFF-52F3-48CE-A104-6890DF2CCC15}" destId="{E077FA3E-A654-4D27-8616-5CDDA43F8AF6}" srcOrd="0" destOrd="0" presId="urn:microsoft.com/office/officeart/2008/layout/HorizontalMultiLevelHierarchy"/>
    <dgm:cxn modelId="{13FC7BEC-0977-47F7-8C84-FE5819A8C215}" type="presParOf" srcId="{50975EFF-52F3-48CE-A104-6890DF2CCC15}" destId="{738BD333-0CAC-4970-A8E6-FA82D120267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6C9D5F4-FF4F-420D-8420-A926E166D7A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997319-AE2C-4C46-ADCB-BA43BE3F3F54}">
      <dgm:prSet phldrT="[Text]" custT="1"/>
      <dgm:spPr/>
      <dgm:t>
        <a:bodyPr/>
        <a:lstStyle/>
        <a:p>
          <a:r>
            <a:rPr lang="de-DE" sz="1400" b="0" i="0" dirty="0">
              <a:latin typeface="Myriad Pro" panose="020B0503030403020204" pitchFamily="34" charset="0"/>
            </a:rPr>
            <a:t>Eingabebild </a:t>
          </a:r>
        </a:p>
      </dgm:t>
    </dgm:pt>
    <dgm:pt modelId="{EDD69CBB-FC0D-413C-A203-D32C53DEA1CA}" type="parTrans" cxnId="{9486E231-E761-415A-A46A-B222DD3C9A89}">
      <dgm:prSet/>
      <dgm:spPr/>
      <dgm:t>
        <a:bodyPr/>
        <a:lstStyle/>
        <a:p>
          <a:endParaRPr lang="en-US" sz="1600"/>
        </a:p>
      </dgm:t>
    </dgm:pt>
    <dgm:pt modelId="{E975384C-827E-414A-AEB5-7C3391463B49}" type="sibTrans" cxnId="{9486E231-E761-415A-A46A-B222DD3C9A89}">
      <dgm:prSet/>
      <dgm:spPr/>
      <dgm:t>
        <a:bodyPr/>
        <a:lstStyle/>
        <a:p>
          <a:endParaRPr lang="en-US" sz="1600"/>
        </a:p>
      </dgm:t>
    </dgm:pt>
    <dgm:pt modelId="{8E70AA8F-7583-4AFE-9EDE-87363894E1F8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Einzel Netzwerk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B164CB56-71EE-412E-A3A2-1509A3B08E05}" type="parTrans" cxnId="{707B8E58-ABA5-4C9A-AFCF-298CB05D08DA}">
      <dgm:prSet/>
      <dgm:spPr/>
      <dgm:t>
        <a:bodyPr/>
        <a:lstStyle/>
        <a:p>
          <a:endParaRPr lang="en-US" sz="1600"/>
        </a:p>
      </dgm:t>
    </dgm:pt>
    <dgm:pt modelId="{50009256-33DA-4FAC-A050-2DE70DDCC26C}" type="sibTrans" cxnId="{707B8E58-ABA5-4C9A-AFCF-298CB05D08DA}">
      <dgm:prSet/>
      <dgm:spPr/>
      <dgm:t>
        <a:bodyPr/>
        <a:lstStyle/>
        <a:p>
          <a:endParaRPr lang="en-US" sz="1600"/>
        </a:p>
      </dgm:t>
    </dgm:pt>
    <dgm:pt modelId="{434F1058-EF12-4590-BD43-496B2D33656A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Multi-Netzwerk 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17815460-B569-463A-BACE-734F709F874A}" type="parTrans" cxnId="{9E137BA1-2E21-43A2-A338-650B162A3662}">
      <dgm:prSet/>
      <dgm:spPr/>
      <dgm:t>
        <a:bodyPr/>
        <a:lstStyle/>
        <a:p>
          <a:endParaRPr lang="en-US" sz="1600"/>
        </a:p>
      </dgm:t>
    </dgm:pt>
    <dgm:pt modelId="{BC8F1DC2-66B6-4B6F-BD02-84C41DB8AF5C}" type="sibTrans" cxnId="{9E137BA1-2E21-43A2-A338-650B162A3662}">
      <dgm:prSet/>
      <dgm:spPr/>
      <dgm:t>
        <a:bodyPr/>
        <a:lstStyle/>
        <a:p>
          <a:endParaRPr lang="en-US" sz="1600"/>
        </a:p>
      </dgm:t>
    </dgm:pt>
    <dgm:pt modelId="{4098A15D-6BE4-4258-B7C8-EC2A1354A4D6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U-Net</a:t>
          </a:r>
        </a:p>
      </dgm:t>
    </dgm:pt>
    <dgm:pt modelId="{DA62F256-25CF-4854-BFCD-F90F70E5F8D4}" type="parTrans" cxnId="{21D8E081-3F51-4864-8D5D-F1BA8CEC852F}">
      <dgm:prSet/>
      <dgm:spPr/>
      <dgm:t>
        <a:bodyPr/>
        <a:lstStyle/>
        <a:p>
          <a:endParaRPr lang="en-US" sz="1600"/>
        </a:p>
      </dgm:t>
    </dgm:pt>
    <dgm:pt modelId="{E1090322-3287-4D3C-A158-E43939F1FA7E}" type="sibTrans" cxnId="{21D8E081-3F51-4864-8D5D-F1BA8CEC852F}">
      <dgm:prSet/>
      <dgm:spPr/>
      <dgm:t>
        <a:bodyPr/>
        <a:lstStyle/>
        <a:p>
          <a:endParaRPr lang="en-US" sz="1600"/>
        </a:p>
      </dgm:t>
    </dgm:pt>
    <dgm:pt modelId="{C1D130BE-4BC5-481C-BADA-14A869727C0B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Ensembles 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8A26916C-03BF-4B0E-92AF-656A56CF8513}" type="parTrans" cxnId="{221AD8BF-6539-43E4-9EB1-23AF138D0EE2}">
      <dgm:prSet/>
      <dgm:spPr/>
      <dgm:t>
        <a:bodyPr/>
        <a:lstStyle/>
        <a:p>
          <a:endParaRPr lang="en-US" sz="1600"/>
        </a:p>
      </dgm:t>
    </dgm:pt>
    <dgm:pt modelId="{4F4BE6FE-AE34-4934-8B0D-8FDF04C5765F}" type="sibTrans" cxnId="{221AD8BF-6539-43E4-9EB1-23AF138D0EE2}">
      <dgm:prSet/>
      <dgm:spPr/>
      <dgm:t>
        <a:bodyPr/>
        <a:lstStyle/>
        <a:p>
          <a:endParaRPr lang="en-US" sz="1600"/>
        </a:p>
      </dgm:t>
    </dgm:pt>
    <dgm:pt modelId="{CD6C8CAB-2DB8-4BEB-8794-D14E24B56239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Homogen</a:t>
          </a:r>
        </a:p>
      </dgm:t>
    </dgm:pt>
    <dgm:pt modelId="{503510FB-9E52-432E-98AC-FEF28CA55F0D}" type="parTrans" cxnId="{08C6FF6E-ED40-443D-B75C-6827A78AAE2F}">
      <dgm:prSet/>
      <dgm:spPr/>
      <dgm:t>
        <a:bodyPr/>
        <a:lstStyle/>
        <a:p>
          <a:endParaRPr lang="en-US" sz="1600"/>
        </a:p>
      </dgm:t>
    </dgm:pt>
    <dgm:pt modelId="{F6688289-1E3B-4C81-B097-4BC4F02DEEB1}" type="sibTrans" cxnId="{08C6FF6E-ED40-443D-B75C-6827A78AAE2F}">
      <dgm:prSet/>
      <dgm:spPr/>
      <dgm:t>
        <a:bodyPr/>
        <a:lstStyle/>
        <a:p>
          <a:endParaRPr lang="en-US" sz="1600"/>
        </a:p>
      </dgm:t>
    </dgm:pt>
    <dgm:pt modelId="{16945C89-930D-4764-8730-4F183F8B4C87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Heterogen</a:t>
          </a:r>
        </a:p>
      </dgm:t>
    </dgm:pt>
    <dgm:pt modelId="{B3C6A11E-10F5-433C-A0FB-1B185A7D12E0}" type="parTrans" cxnId="{587DEAC9-60C3-45DB-9C9F-C26256D35C0F}">
      <dgm:prSet/>
      <dgm:spPr/>
      <dgm:t>
        <a:bodyPr/>
        <a:lstStyle/>
        <a:p>
          <a:endParaRPr lang="en-US" sz="1600"/>
        </a:p>
      </dgm:t>
    </dgm:pt>
    <dgm:pt modelId="{5C8BCF49-4277-47C2-9543-A10467E88E20}" type="sibTrans" cxnId="{587DEAC9-60C3-45DB-9C9F-C26256D35C0F}">
      <dgm:prSet/>
      <dgm:spPr/>
      <dgm:t>
        <a:bodyPr/>
        <a:lstStyle/>
        <a:p>
          <a:endParaRPr lang="en-US" sz="1600"/>
        </a:p>
      </dgm:t>
    </dgm:pt>
    <dgm:pt modelId="{CF5B8EE4-D285-4E9D-BBB6-5F2F77DD4689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YOLO</a:t>
          </a:r>
        </a:p>
      </dgm:t>
    </dgm:pt>
    <dgm:pt modelId="{D937D902-C50B-4BEC-9C1F-D9880BCC701B}" type="parTrans" cxnId="{2ED6F702-CE72-434F-A1BB-6BCE9E2DA2BA}">
      <dgm:prSet/>
      <dgm:spPr/>
      <dgm:t>
        <a:bodyPr/>
        <a:lstStyle/>
        <a:p>
          <a:endParaRPr lang="en-US" sz="1600"/>
        </a:p>
      </dgm:t>
    </dgm:pt>
    <dgm:pt modelId="{CADCD7D6-E889-4A66-B79B-3ACEEF43F075}" type="sibTrans" cxnId="{2ED6F702-CE72-434F-A1BB-6BCE9E2DA2BA}">
      <dgm:prSet/>
      <dgm:spPr/>
      <dgm:t>
        <a:bodyPr/>
        <a:lstStyle/>
        <a:p>
          <a:endParaRPr lang="en-US" sz="1600"/>
        </a:p>
      </dgm:t>
    </dgm:pt>
    <dgm:pt modelId="{CA25E3C2-D53A-4DAC-A356-274163CFD791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Expizit</a:t>
          </a:r>
          <a:r>
            <a:rPr lang="de-DE" sz="1000" b="0" i="0" dirty="0">
              <a:latin typeface="Myriad Pro" panose="020B0503030403020204" pitchFamily="34" charset="0"/>
            </a:rPr>
            <a:t> </a:t>
          </a:r>
        </a:p>
      </dgm:t>
    </dgm:pt>
    <dgm:pt modelId="{858DE0EA-690E-49F0-9AFD-401C85E7FBB4}" type="parTrans" cxnId="{5B99DD31-B3E6-465C-A8DB-0DF740AA5D7A}">
      <dgm:prSet/>
      <dgm:spPr/>
      <dgm:t>
        <a:bodyPr/>
        <a:lstStyle/>
        <a:p>
          <a:endParaRPr lang="de-DE"/>
        </a:p>
      </dgm:t>
    </dgm:pt>
    <dgm:pt modelId="{2D56470D-3197-4A03-90FE-5A65A52F7EFB}" type="sibTrans" cxnId="{5B99DD31-B3E6-465C-A8DB-0DF740AA5D7A}">
      <dgm:prSet/>
      <dgm:spPr/>
      <dgm:t>
        <a:bodyPr/>
        <a:lstStyle/>
        <a:p>
          <a:endParaRPr lang="de-DE"/>
        </a:p>
      </dgm:t>
    </dgm:pt>
    <dgm:pt modelId="{2FAED816-5ABD-44B8-9175-AD4921C3FE98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Augmentierung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4827AEAC-F6B1-4792-BB11-A609080D91CA}" type="sibTrans" cxnId="{4BDF838B-A489-4DE6-9003-7CF5CCBF8353}">
      <dgm:prSet/>
      <dgm:spPr/>
      <dgm:t>
        <a:bodyPr/>
        <a:lstStyle/>
        <a:p>
          <a:endParaRPr lang="de-DE"/>
        </a:p>
      </dgm:t>
    </dgm:pt>
    <dgm:pt modelId="{2C61C4AB-FC34-4364-9323-4A9D6350BA1C}" type="parTrans" cxnId="{4BDF838B-A489-4DE6-9003-7CF5CCBF8353}">
      <dgm:prSet/>
      <dgm:spPr/>
      <dgm:t>
        <a:bodyPr/>
        <a:lstStyle/>
        <a:p>
          <a:endParaRPr lang="de-DE"/>
        </a:p>
      </dgm:t>
    </dgm:pt>
    <dgm:pt modelId="{86A07196-5E8B-49B8-84A4-6DF135FCBFFC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Loss-Funktion </a:t>
          </a:r>
        </a:p>
      </dgm:t>
    </dgm:pt>
    <dgm:pt modelId="{4B4DC438-D558-40CF-9151-49154A83FB16}" type="sibTrans" cxnId="{0BE45343-E5ED-46E6-9E17-DA36296E3029}">
      <dgm:prSet/>
      <dgm:spPr/>
      <dgm:t>
        <a:bodyPr/>
        <a:lstStyle/>
        <a:p>
          <a:endParaRPr lang="de-DE"/>
        </a:p>
      </dgm:t>
    </dgm:pt>
    <dgm:pt modelId="{D0F076D3-591F-4547-A436-4947EC5EA385}" type="parTrans" cxnId="{0BE45343-E5ED-46E6-9E17-DA36296E3029}">
      <dgm:prSet/>
      <dgm:spPr/>
      <dgm:t>
        <a:bodyPr/>
        <a:lstStyle/>
        <a:p>
          <a:endParaRPr lang="de-DE"/>
        </a:p>
      </dgm:t>
    </dgm:pt>
    <dgm:pt modelId="{BF1B7062-91AB-4F1D-BD08-8D3EC4B33C1F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Architektur</a:t>
          </a:r>
        </a:p>
      </dgm:t>
    </dgm:pt>
    <dgm:pt modelId="{8ACEFE3D-DAAE-46D2-BF29-AF7B5FBB783D}" type="parTrans" cxnId="{626342BF-3559-4137-A851-ACB1710B13E3}">
      <dgm:prSet/>
      <dgm:spPr/>
      <dgm:t>
        <a:bodyPr/>
        <a:lstStyle/>
        <a:p>
          <a:endParaRPr lang="de-DE"/>
        </a:p>
      </dgm:t>
    </dgm:pt>
    <dgm:pt modelId="{0FF6A2D2-189B-4085-A91C-E4641E47ACCE}" type="sibTrans" cxnId="{626342BF-3559-4137-A851-ACB1710B13E3}">
      <dgm:prSet/>
      <dgm:spPr/>
      <dgm:t>
        <a:bodyPr/>
        <a:lstStyle/>
        <a:p>
          <a:endParaRPr lang="de-DE"/>
        </a:p>
      </dgm:t>
    </dgm:pt>
    <dgm:pt modelId="{4D897679-FA7C-48A2-A57F-5D0431886FF7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U-Net</a:t>
          </a:r>
        </a:p>
      </dgm:t>
    </dgm:pt>
    <dgm:pt modelId="{C7C06085-9DF0-469C-90B3-434C5E418A6D}" type="parTrans" cxnId="{A3A0BCFB-D8D9-4632-B5AB-CF4EFA2E3C41}">
      <dgm:prSet/>
      <dgm:spPr/>
      <dgm:t>
        <a:bodyPr/>
        <a:lstStyle/>
        <a:p>
          <a:endParaRPr lang="de-DE"/>
        </a:p>
      </dgm:t>
    </dgm:pt>
    <dgm:pt modelId="{D55B2488-3E22-41F8-99B8-F1276460587D}" type="sibTrans" cxnId="{A3A0BCFB-D8D9-4632-B5AB-CF4EFA2E3C41}">
      <dgm:prSet/>
      <dgm:spPr/>
      <dgm:t>
        <a:bodyPr/>
        <a:lstStyle/>
        <a:p>
          <a:endParaRPr lang="de-DE"/>
        </a:p>
      </dgm:t>
    </dgm:pt>
    <dgm:pt modelId="{48CAF46E-7318-4269-B88D-4072C010818D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U-Net++</a:t>
          </a:r>
        </a:p>
      </dgm:t>
    </dgm:pt>
    <dgm:pt modelId="{81CB6F6D-48DA-416D-9426-0B6E4B5AD737}" type="parTrans" cxnId="{75353E2D-D5F4-4C4B-8BFF-3A25A17EC9FB}">
      <dgm:prSet/>
      <dgm:spPr/>
      <dgm:t>
        <a:bodyPr/>
        <a:lstStyle/>
        <a:p>
          <a:endParaRPr lang="de-DE"/>
        </a:p>
      </dgm:t>
    </dgm:pt>
    <dgm:pt modelId="{D0BFACD0-8F45-4F8C-9779-0AF1AE559907}" type="sibTrans" cxnId="{75353E2D-D5F4-4C4B-8BFF-3A25A17EC9FB}">
      <dgm:prSet/>
      <dgm:spPr/>
      <dgm:t>
        <a:bodyPr/>
        <a:lstStyle/>
        <a:p>
          <a:endParaRPr lang="de-DE"/>
        </a:p>
      </dgm:t>
    </dgm:pt>
    <dgm:pt modelId="{ADED253C-6A2E-4631-B1D4-F5E1FE2B5B55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FPN</a:t>
          </a:r>
        </a:p>
      </dgm:t>
    </dgm:pt>
    <dgm:pt modelId="{23EDCDD5-F170-402F-A11E-15FD466C3CE5}" type="parTrans" cxnId="{7CDA6FEF-3872-4337-84FA-0DD423E0FBC5}">
      <dgm:prSet/>
      <dgm:spPr/>
      <dgm:t>
        <a:bodyPr/>
        <a:lstStyle/>
        <a:p>
          <a:endParaRPr lang="de-DE"/>
        </a:p>
      </dgm:t>
    </dgm:pt>
    <dgm:pt modelId="{074D77D4-B07D-447C-B97C-356C65F95759}" type="sibTrans" cxnId="{7CDA6FEF-3872-4337-84FA-0DD423E0FBC5}">
      <dgm:prSet/>
      <dgm:spPr/>
      <dgm:t>
        <a:bodyPr/>
        <a:lstStyle/>
        <a:p>
          <a:endParaRPr lang="de-DE"/>
        </a:p>
      </dgm:t>
    </dgm:pt>
    <dgm:pt modelId="{D11BAA21-3D0E-4BFE-97F1-F349F96BB7F2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PSPN</a:t>
          </a:r>
        </a:p>
      </dgm:t>
    </dgm:pt>
    <dgm:pt modelId="{524ED0C4-9CC2-4C2A-B51C-974FA37A7FE7}" type="parTrans" cxnId="{46C105CF-449F-4F1C-B399-CE70EC74C4C8}">
      <dgm:prSet/>
      <dgm:spPr/>
      <dgm:t>
        <a:bodyPr/>
        <a:lstStyle/>
        <a:p>
          <a:endParaRPr lang="de-DE"/>
        </a:p>
      </dgm:t>
    </dgm:pt>
    <dgm:pt modelId="{632B7E11-8BCB-44BB-80A1-C58DA59BDECF}" type="sibTrans" cxnId="{46C105CF-449F-4F1C-B399-CE70EC74C4C8}">
      <dgm:prSet/>
      <dgm:spPr/>
      <dgm:t>
        <a:bodyPr/>
        <a:lstStyle/>
        <a:p>
          <a:endParaRPr lang="de-DE"/>
        </a:p>
      </dgm:t>
    </dgm:pt>
    <dgm:pt modelId="{33587DE4-8F92-4CA4-A011-892138D47DA7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PAN</a:t>
          </a:r>
        </a:p>
      </dgm:t>
    </dgm:pt>
    <dgm:pt modelId="{31BDA904-A9EF-437C-9DAF-E5BDF8C1106E}" type="parTrans" cxnId="{32BA70E3-2B88-4E2B-9094-EE86858857DA}">
      <dgm:prSet/>
      <dgm:spPr/>
      <dgm:t>
        <a:bodyPr/>
        <a:lstStyle/>
        <a:p>
          <a:endParaRPr lang="de-DE"/>
        </a:p>
      </dgm:t>
    </dgm:pt>
    <dgm:pt modelId="{359CEDC3-C134-4529-AEBB-BBDE1EA7D255}" type="sibTrans" cxnId="{32BA70E3-2B88-4E2B-9094-EE86858857DA}">
      <dgm:prSet/>
      <dgm:spPr/>
      <dgm:t>
        <a:bodyPr/>
        <a:lstStyle/>
        <a:p>
          <a:endParaRPr lang="de-DE"/>
        </a:p>
      </dgm:t>
    </dgm:pt>
    <dgm:pt modelId="{DAFF3CB8-4780-4F42-8F5A-A2879CF5C5A6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Lernrate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BB72E3E4-7E20-4FF3-87BE-AD24CB2F12EE}" type="parTrans" cxnId="{C5BE0DE1-3793-4C23-A900-78112F2919D4}">
      <dgm:prSet/>
      <dgm:spPr/>
      <dgm:t>
        <a:bodyPr/>
        <a:lstStyle/>
        <a:p>
          <a:endParaRPr lang="de-DE"/>
        </a:p>
      </dgm:t>
    </dgm:pt>
    <dgm:pt modelId="{1E1C3655-4299-4282-B808-C53E3FABF68D}" type="sibTrans" cxnId="{C5BE0DE1-3793-4C23-A900-78112F2919D4}">
      <dgm:prSet/>
      <dgm:spPr/>
      <dgm:t>
        <a:bodyPr/>
        <a:lstStyle/>
        <a:p>
          <a:endParaRPr lang="de-DE"/>
        </a:p>
      </dgm:t>
    </dgm:pt>
    <dgm:pt modelId="{49A0BB83-CEA0-46AB-9D0B-B65F612AEE4A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Encoder</a:t>
          </a:r>
        </a:p>
      </dgm:t>
    </dgm:pt>
    <dgm:pt modelId="{AE65C2BF-225F-4643-AE59-9457E6820B24}" type="parTrans" cxnId="{0419F4C6-C72F-44E5-856A-7A5E20A609B0}">
      <dgm:prSet/>
      <dgm:spPr/>
      <dgm:t>
        <a:bodyPr/>
        <a:lstStyle/>
        <a:p>
          <a:endParaRPr lang="de-DE"/>
        </a:p>
      </dgm:t>
    </dgm:pt>
    <dgm:pt modelId="{2328B74F-4929-49C4-A401-C9585D838753}" type="sibTrans" cxnId="{0419F4C6-C72F-44E5-856A-7A5E20A609B0}">
      <dgm:prSet/>
      <dgm:spPr/>
      <dgm:t>
        <a:bodyPr/>
        <a:lstStyle/>
        <a:p>
          <a:endParaRPr lang="de-DE"/>
        </a:p>
      </dgm:t>
    </dgm:pt>
    <dgm:pt modelId="{C1F68F19-94EA-4970-A79B-863E823848E5}">
      <dgm:prSet phldrT="[Text]" custT="1"/>
      <dgm:spPr/>
      <dgm:t>
        <a:bodyPr/>
        <a:lstStyle/>
        <a:p>
          <a:r>
            <a:rPr lang="de-DE" sz="800" b="0" i="0" dirty="0" err="1">
              <a:latin typeface="Myriad Pro" panose="020B0503030403020204" pitchFamily="34" charset="0"/>
            </a:rPr>
            <a:t>ResNet</a:t>
          </a:r>
          <a:endParaRPr lang="de-DE" sz="800" b="0" i="0" dirty="0">
            <a:latin typeface="Myriad Pro" panose="020B0503030403020204" pitchFamily="34" charset="0"/>
          </a:endParaRPr>
        </a:p>
      </dgm:t>
    </dgm:pt>
    <dgm:pt modelId="{0F1B911F-6353-4AE6-9EEF-D49625DE905E}" type="parTrans" cxnId="{4A7380CF-8162-4F2E-9F90-B51642631E94}">
      <dgm:prSet/>
      <dgm:spPr/>
      <dgm:t>
        <a:bodyPr/>
        <a:lstStyle/>
        <a:p>
          <a:endParaRPr lang="de-DE"/>
        </a:p>
      </dgm:t>
    </dgm:pt>
    <dgm:pt modelId="{60DB14D8-838D-4A63-A334-C12EB1C7625D}" type="sibTrans" cxnId="{4A7380CF-8162-4F2E-9F90-B51642631E94}">
      <dgm:prSet/>
      <dgm:spPr/>
      <dgm:t>
        <a:bodyPr/>
        <a:lstStyle/>
        <a:p>
          <a:endParaRPr lang="de-DE"/>
        </a:p>
      </dgm:t>
    </dgm:pt>
    <dgm:pt modelId="{3EC8FF9E-3113-473A-A5E5-ABD9C5F94794}">
      <dgm:prSet phldrT="[Text]" custT="1"/>
      <dgm:spPr/>
      <dgm:t>
        <a:bodyPr/>
        <a:lstStyle/>
        <a:p>
          <a:r>
            <a:rPr lang="de-DE" sz="800" b="0" i="0" dirty="0" err="1">
              <a:latin typeface="Myriad Pro" panose="020B0503030403020204" pitchFamily="34" charset="0"/>
            </a:rPr>
            <a:t>ResNext</a:t>
          </a:r>
          <a:endParaRPr lang="de-DE" sz="800" b="0" i="0" dirty="0">
            <a:latin typeface="Myriad Pro" panose="020B0503030403020204" pitchFamily="34" charset="0"/>
          </a:endParaRPr>
        </a:p>
      </dgm:t>
    </dgm:pt>
    <dgm:pt modelId="{87CDD4F3-E71F-44A9-B515-E47672A849B6}" type="parTrans" cxnId="{0A8FCBF8-AD1F-4CF4-8568-2F5CBABA5157}">
      <dgm:prSet/>
      <dgm:spPr/>
      <dgm:t>
        <a:bodyPr/>
        <a:lstStyle/>
        <a:p>
          <a:endParaRPr lang="de-DE"/>
        </a:p>
      </dgm:t>
    </dgm:pt>
    <dgm:pt modelId="{25369813-4686-4B37-9746-915D5E2ABB1B}" type="sibTrans" cxnId="{0A8FCBF8-AD1F-4CF4-8568-2F5CBABA5157}">
      <dgm:prSet/>
      <dgm:spPr/>
      <dgm:t>
        <a:bodyPr/>
        <a:lstStyle/>
        <a:p>
          <a:endParaRPr lang="de-DE"/>
        </a:p>
      </dgm:t>
    </dgm:pt>
    <dgm:pt modelId="{E0EC0A27-9EDB-47A4-8DED-CBD1A61B9BC9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Inception-V4</a:t>
          </a:r>
        </a:p>
      </dgm:t>
    </dgm:pt>
    <dgm:pt modelId="{C6050D19-3AE0-4870-8460-7297D5C8A50F}" type="sibTrans" cxnId="{FEC8D416-8216-4562-8549-24473B803C80}">
      <dgm:prSet/>
      <dgm:spPr/>
      <dgm:t>
        <a:bodyPr/>
        <a:lstStyle/>
        <a:p>
          <a:endParaRPr lang="de-DE"/>
        </a:p>
      </dgm:t>
    </dgm:pt>
    <dgm:pt modelId="{42F96A8F-BB1E-4B89-AB8E-11A0F37EB1DB}" type="parTrans" cxnId="{FEC8D416-8216-4562-8549-24473B803C80}">
      <dgm:prSet/>
      <dgm:spPr/>
      <dgm:t>
        <a:bodyPr/>
        <a:lstStyle/>
        <a:p>
          <a:endParaRPr lang="de-DE"/>
        </a:p>
      </dgm:t>
    </dgm:pt>
    <dgm:pt modelId="{4DA8AE24-A75C-40AE-A6A1-13FE57AE449D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Inception-</a:t>
          </a:r>
          <a:r>
            <a:rPr lang="de-DE" sz="800" b="0" i="0" dirty="0" err="1">
              <a:latin typeface="Myriad Pro" panose="020B0503030403020204" pitchFamily="34" charset="0"/>
            </a:rPr>
            <a:t>ResNet</a:t>
          </a:r>
          <a:endParaRPr lang="de-DE" sz="800" b="0" i="0" dirty="0">
            <a:latin typeface="Myriad Pro" panose="020B0503030403020204" pitchFamily="34" charset="0"/>
          </a:endParaRPr>
        </a:p>
      </dgm:t>
    </dgm:pt>
    <dgm:pt modelId="{DF4C3ABC-A688-4048-91A3-DFE9CE606182}" type="sibTrans" cxnId="{F4D4E3EF-4C7A-4DD4-B693-2A68087757F8}">
      <dgm:prSet/>
      <dgm:spPr/>
      <dgm:t>
        <a:bodyPr/>
        <a:lstStyle/>
        <a:p>
          <a:endParaRPr lang="de-DE"/>
        </a:p>
      </dgm:t>
    </dgm:pt>
    <dgm:pt modelId="{2DCC687C-BE9B-4DD8-8A80-E970635437CA}" type="parTrans" cxnId="{F4D4E3EF-4C7A-4DD4-B693-2A68087757F8}">
      <dgm:prSet/>
      <dgm:spPr/>
      <dgm:t>
        <a:bodyPr/>
        <a:lstStyle/>
        <a:p>
          <a:endParaRPr lang="de-DE"/>
        </a:p>
      </dgm:t>
    </dgm:pt>
    <dgm:pt modelId="{50C4D88C-9CB0-4513-8456-755395491158}" type="pres">
      <dgm:prSet presAssocID="{96C9D5F4-FF4F-420D-8420-A926E166D7A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06FBA0B-6598-4404-B87A-56869B8718E3}" type="pres">
      <dgm:prSet presAssocID="{D0997319-AE2C-4C46-ADCB-BA43BE3F3F54}" presName="root1" presStyleCnt="0"/>
      <dgm:spPr/>
    </dgm:pt>
    <dgm:pt modelId="{DCF5B4EF-DE4F-4292-A3B2-724C163A44AB}" type="pres">
      <dgm:prSet presAssocID="{D0997319-AE2C-4C46-ADCB-BA43BE3F3F54}" presName="LevelOneTextNode" presStyleLbl="node0" presStyleIdx="0" presStyleCnt="1">
        <dgm:presLayoutVars>
          <dgm:chPref val="3"/>
        </dgm:presLayoutVars>
      </dgm:prSet>
      <dgm:spPr/>
    </dgm:pt>
    <dgm:pt modelId="{7E8A6FC8-F240-4C27-8F75-0549E9D1CE4E}" type="pres">
      <dgm:prSet presAssocID="{D0997319-AE2C-4C46-ADCB-BA43BE3F3F54}" presName="level2hierChild" presStyleCnt="0"/>
      <dgm:spPr/>
    </dgm:pt>
    <dgm:pt modelId="{BE328E0A-C287-4B1A-BD90-C0F3098FFCD9}" type="pres">
      <dgm:prSet presAssocID="{B164CB56-71EE-412E-A3A2-1509A3B08E05}" presName="conn2-1" presStyleLbl="parChTrans1D2" presStyleIdx="0" presStyleCnt="3"/>
      <dgm:spPr/>
    </dgm:pt>
    <dgm:pt modelId="{1EB559E9-DB95-4028-B960-01A592B99E92}" type="pres">
      <dgm:prSet presAssocID="{B164CB56-71EE-412E-A3A2-1509A3B08E05}" presName="connTx" presStyleLbl="parChTrans1D2" presStyleIdx="0" presStyleCnt="3"/>
      <dgm:spPr/>
    </dgm:pt>
    <dgm:pt modelId="{9893F228-CFAA-415F-97D9-8C8EA9FB1BC5}" type="pres">
      <dgm:prSet presAssocID="{8E70AA8F-7583-4AFE-9EDE-87363894E1F8}" presName="root2" presStyleCnt="0"/>
      <dgm:spPr/>
    </dgm:pt>
    <dgm:pt modelId="{49ADAAAB-354D-4968-9DE9-378E6595E5BB}" type="pres">
      <dgm:prSet presAssocID="{8E70AA8F-7583-4AFE-9EDE-87363894E1F8}" presName="LevelTwoTextNode" presStyleLbl="node2" presStyleIdx="0" presStyleCnt="3">
        <dgm:presLayoutVars>
          <dgm:chPref val="3"/>
        </dgm:presLayoutVars>
      </dgm:prSet>
      <dgm:spPr/>
    </dgm:pt>
    <dgm:pt modelId="{46E2FE2A-A747-4DEE-AAF5-53A8EE84B06B}" type="pres">
      <dgm:prSet presAssocID="{8E70AA8F-7583-4AFE-9EDE-87363894E1F8}" presName="level3hierChild" presStyleCnt="0"/>
      <dgm:spPr/>
    </dgm:pt>
    <dgm:pt modelId="{A00DE1AA-92DF-4607-98DB-1C3BB048DCF5}" type="pres">
      <dgm:prSet presAssocID="{8ACEFE3D-DAAE-46D2-BF29-AF7B5FBB783D}" presName="conn2-1" presStyleLbl="parChTrans1D3" presStyleIdx="0" presStyleCnt="10"/>
      <dgm:spPr/>
    </dgm:pt>
    <dgm:pt modelId="{FCADF10C-D51C-403A-B095-E884F4771DA4}" type="pres">
      <dgm:prSet presAssocID="{8ACEFE3D-DAAE-46D2-BF29-AF7B5FBB783D}" presName="connTx" presStyleLbl="parChTrans1D3" presStyleIdx="0" presStyleCnt="10"/>
      <dgm:spPr/>
    </dgm:pt>
    <dgm:pt modelId="{82114EE1-887C-431E-AFFD-6C4277E5953D}" type="pres">
      <dgm:prSet presAssocID="{BF1B7062-91AB-4F1D-BD08-8D3EC4B33C1F}" presName="root2" presStyleCnt="0"/>
      <dgm:spPr/>
    </dgm:pt>
    <dgm:pt modelId="{F9F18759-F577-4686-9C34-EB964D732C77}" type="pres">
      <dgm:prSet presAssocID="{BF1B7062-91AB-4F1D-BD08-8D3EC4B33C1F}" presName="LevelTwoTextNode" presStyleLbl="node3" presStyleIdx="0" presStyleCnt="10">
        <dgm:presLayoutVars>
          <dgm:chPref val="3"/>
        </dgm:presLayoutVars>
      </dgm:prSet>
      <dgm:spPr/>
    </dgm:pt>
    <dgm:pt modelId="{54BDE115-2A0C-4217-89B4-E7E8586234DB}" type="pres">
      <dgm:prSet presAssocID="{BF1B7062-91AB-4F1D-BD08-8D3EC4B33C1F}" presName="level3hierChild" presStyleCnt="0"/>
      <dgm:spPr/>
    </dgm:pt>
    <dgm:pt modelId="{6D05A90F-5A8D-42F9-A2CB-82F28C0FF2BC}" type="pres">
      <dgm:prSet presAssocID="{C7C06085-9DF0-469C-90B3-434C5E418A6D}" presName="conn2-1" presStyleLbl="parChTrans1D4" presStyleIdx="0" presStyleCnt="9"/>
      <dgm:spPr/>
    </dgm:pt>
    <dgm:pt modelId="{799FD5E4-5D76-4338-BDA8-9F7F790A3A29}" type="pres">
      <dgm:prSet presAssocID="{C7C06085-9DF0-469C-90B3-434C5E418A6D}" presName="connTx" presStyleLbl="parChTrans1D4" presStyleIdx="0" presStyleCnt="9"/>
      <dgm:spPr/>
    </dgm:pt>
    <dgm:pt modelId="{1C875D8C-6779-45C7-9DF1-E38374A18533}" type="pres">
      <dgm:prSet presAssocID="{4D897679-FA7C-48A2-A57F-5D0431886FF7}" presName="root2" presStyleCnt="0"/>
      <dgm:spPr/>
    </dgm:pt>
    <dgm:pt modelId="{F8A94DA1-2081-4A8B-816C-A9F98C2853F5}" type="pres">
      <dgm:prSet presAssocID="{4D897679-FA7C-48A2-A57F-5D0431886FF7}" presName="LevelTwoTextNode" presStyleLbl="node4" presStyleIdx="0" presStyleCnt="9">
        <dgm:presLayoutVars>
          <dgm:chPref val="3"/>
        </dgm:presLayoutVars>
      </dgm:prSet>
      <dgm:spPr/>
    </dgm:pt>
    <dgm:pt modelId="{BE78AA36-14CC-406D-9CAF-F23AD3DFDFED}" type="pres">
      <dgm:prSet presAssocID="{4D897679-FA7C-48A2-A57F-5D0431886FF7}" presName="level3hierChild" presStyleCnt="0"/>
      <dgm:spPr/>
    </dgm:pt>
    <dgm:pt modelId="{8F0AA0AA-EF8D-43DE-82C5-2D7BFD08315F}" type="pres">
      <dgm:prSet presAssocID="{81CB6F6D-48DA-416D-9426-0B6E4B5AD737}" presName="conn2-1" presStyleLbl="parChTrans1D4" presStyleIdx="1" presStyleCnt="9"/>
      <dgm:spPr/>
    </dgm:pt>
    <dgm:pt modelId="{FD15021D-62B7-4A46-932A-654E778DB44B}" type="pres">
      <dgm:prSet presAssocID="{81CB6F6D-48DA-416D-9426-0B6E4B5AD737}" presName="connTx" presStyleLbl="parChTrans1D4" presStyleIdx="1" presStyleCnt="9"/>
      <dgm:spPr/>
    </dgm:pt>
    <dgm:pt modelId="{92C6DF90-94C7-417B-A0B7-472D3330DFC6}" type="pres">
      <dgm:prSet presAssocID="{48CAF46E-7318-4269-B88D-4072C010818D}" presName="root2" presStyleCnt="0"/>
      <dgm:spPr/>
    </dgm:pt>
    <dgm:pt modelId="{571B8373-7DFF-4282-8AA6-80F7CC7EA7C8}" type="pres">
      <dgm:prSet presAssocID="{48CAF46E-7318-4269-B88D-4072C010818D}" presName="LevelTwoTextNode" presStyleLbl="node4" presStyleIdx="1" presStyleCnt="9">
        <dgm:presLayoutVars>
          <dgm:chPref val="3"/>
        </dgm:presLayoutVars>
      </dgm:prSet>
      <dgm:spPr/>
    </dgm:pt>
    <dgm:pt modelId="{2E395B4D-D351-4809-A97B-BD1545D151D6}" type="pres">
      <dgm:prSet presAssocID="{48CAF46E-7318-4269-B88D-4072C010818D}" presName="level3hierChild" presStyleCnt="0"/>
      <dgm:spPr/>
    </dgm:pt>
    <dgm:pt modelId="{709C936E-7E65-4B5A-AC40-4548A25152AC}" type="pres">
      <dgm:prSet presAssocID="{23EDCDD5-F170-402F-A11E-15FD466C3CE5}" presName="conn2-1" presStyleLbl="parChTrans1D4" presStyleIdx="2" presStyleCnt="9"/>
      <dgm:spPr/>
    </dgm:pt>
    <dgm:pt modelId="{79D3B186-92E5-40C6-A995-4173A00C788D}" type="pres">
      <dgm:prSet presAssocID="{23EDCDD5-F170-402F-A11E-15FD466C3CE5}" presName="connTx" presStyleLbl="parChTrans1D4" presStyleIdx="2" presStyleCnt="9"/>
      <dgm:spPr/>
    </dgm:pt>
    <dgm:pt modelId="{288D4D72-A885-421E-B53B-89BEC0A8E191}" type="pres">
      <dgm:prSet presAssocID="{ADED253C-6A2E-4631-B1D4-F5E1FE2B5B55}" presName="root2" presStyleCnt="0"/>
      <dgm:spPr/>
    </dgm:pt>
    <dgm:pt modelId="{9E59A063-5821-4E2B-8FD8-3EBA8922B98E}" type="pres">
      <dgm:prSet presAssocID="{ADED253C-6A2E-4631-B1D4-F5E1FE2B5B55}" presName="LevelTwoTextNode" presStyleLbl="node4" presStyleIdx="2" presStyleCnt="9">
        <dgm:presLayoutVars>
          <dgm:chPref val="3"/>
        </dgm:presLayoutVars>
      </dgm:prSet>
      <dgm:spPr/>
    </dgm:pt>
    <dgm:pt modelId="{A60165E3-8C06-4086-B11F-0E702421E440}" type="pres">
      <dgm:prSet presAssocID="{ADED253C-6A2E-4631-B1D4-F5E1FE2B5B55}" presName="level3hierChild" presStyleCnt="0"/>
      <dgm:spPr/>
    </dgm:pt>
    <dgm:pt modelId="{C5F46441-018D-4AD0-9984-278FB6B3653F}" type="pres">
      <dgm:prSet presAssocID="{524ED0C4-9CC2-4C2A-B51C-974FA37A7FE7}" presName="conn2-1" presStyleLbl="parChTrans1D4" presStyleIdx="3" presStyleCnt="9"/>
      <dgm:spPr/>
    </dgm:pt>
    <dgm:pt modelId="{D9EA4352-69AB-4BEF-A3B8-25557C0E3D3D}" type="pres">
      <dgm:prSet presAssocID="{524ED0C4-9CC2-4C2A-B51C-974FA37A7FE7}" presName="connTx" presStyleLbl="parChTrans1D4" presStyleIdx="3" presStyleCnt="9"/>
      <dgm:spPr/>
    </dgm:pt>
    <dgm:pt modelId="{0E92266F-6127-4D65-BB11-33FD467F105D}" type="pres">
      <dgm:prSet presAssocID="{D11BAA21-3D0E-4BFE-97F1-F349F96BB7F2}" presName="root2" presStyleCnt="0"/>
      <dgm:spPr/>
    </dgm:pt>
    <dgm:pt modelId="{E35C2840-DB93-493D-B275-166B0E0C4A9D}" type="pres">
      <dgm:prSet presAssocID="{D11BAA21-3D0E-4BFE-97F1-F349F96BB7F2}" presName="LevelTwoTextNode" presStyleLbl="node4" presStyleIdx="3" presStyleCnt="9">
        <dgm:presLayoutVars>
          <dgm:chPref val="3"/>
        </dgm:presLayoutVars>
      </dgm:prSet>
      <dgm:spPr/>
    </dgm:pt>
    <dgm:pt modelId="{D8A053A6-8CD3-465F-9ECC-7C0D113893EE}" type="pres">
      <dgm:prSet presAssocID="{D11BAA21-3D0E-4BFE-97F1-F349F96BB7F2}" presName="level3hierChild" presStyleCnt="0"/>
      <dgm:spPr/>
    </dgm:pt>
    <dgm:pt modelId="{FAF45787-F807-4BB6-923D-0C0E2CD8C149}" type="pres">
      <dgm:prSet presAssocID="{31BDA904-A9EF-437C-9DAF-E5BDF8C1106E}" presName="conn2-1" presStyleLbl="parChTrans1D4" presStyleIdx="4" presStyleCnt="9"/>
      <dgm:spPr/>
    </dgm:pt>
    <dgm:pt modelId="{8B0AB1CA-7D19-4139-820F-FBEA5B4373F8}" type="pres">
      <dgm:prSet presAssocID="{31BDA904-A9EF-437C-9DAF-E5BDF8C1106E}" presName="connTx" presStyleLbl="parChTrans1D4" presStyleIdx="4" presStyleCnt="9"/>
      <dgm:spPr/>
    </dgm:pt>
    <dgm:pt modelId="{C3306D52-2437-4385-ACA3-7D8CE9EB0569}" type="pres">
      <dgm:prSet presAssocID="{33587DE4-8F92-4CA4-A011-892138D47DA7}" presName="root2" presStyleCnt="0"/>
      <dgm:spPr/>
    </dgm:pt>
    <dgm:pt modelId="{8F47A465-73D6-48E5-83FD-F149301C3BBD}" type="pres">
      <dgm:prSet presAssocID="{33587DE4-8F92-4CA4-A011-892138D47DA7}" presName="LevelTwoTextNode" presStyleLbl="node4" presStyleIdx="4" presStyleCnt="9">
        <dgm:presLayoutVars>
          <dgm:chPref val="3"/>
        </dgm:presLayoutVars>
      </dgm:prSet>
      <dgm:spPr/>
    </dgm:pt>
    <dgm:pt modelId="{E32E857A-F3CD-4263-AB35-D59E97F83B1D}" type="pres">
      <dgm:prSet presAssocID="{33587DE4-8F92-4CA4-A011-892138D47DA7}" presName="level3hierChild" presStyleCnt="0"/>
      <dgm:spPr/>
    </dgm:pt>
    <dgm:pt modelId="{5BC2DE1D-C4D7-4BFC-A0C1-3D282DC024CD}" type="pres">
      <dgm:prSet presAssocID="{AE65C2BF-225F-4643-AE59-9457E6820B24}" presName="conn2-1" presStyleLbl="parChTrans1D3" presStyleIdx="1" presStyleCnt="10"/>
      <dgm:spPr/>
    </dgm:pt>
    <dgm:pt modelId="{0C497864-2349-44C5-8D11-5F89748F0519}" type="pres">
      <dgm:prSet presAssocID="{AE65C2BF-225F-4643-AE59-9457E6820B24}" presName="connTx" presStyleLbl="parChTrans1D3" presStyleIdx="1" presStyleCnt="10"/>
      <dgm:spPr/>
    </dgm:pt>
    <dgm:pt modelId="{9DEE4079-5D60-4753-AEAE-EF1343D66E8F}" type="pres">
      <dgm:prSet presAssocID="{49A0BB83-CEA0-46AB-9D0B-B65F612AEE4A}" presName="root2" presStyleCnt="0"/>
      <dgm:spPr/>
    </dgm:pt>
    <dgm:pt modelId="{DC0B28EB-699E-45BB-87EC-30E574E72821}" type="pres">
      <dgm:prSet presAssocID="{49A0BB83-CEA0-46AB-9D0B-B65F612AEE4A}" presName="LevelTwoTextNode" presStyleLbl="node3" presStyleIdx="1" presStyleCnt="10">
        <dgm:presLayoutVars>
          <dgm:chPref val="3"/>
        </dgm:presLayoutVars>
      </dgm:prSet>
      <dgm:spPr/>
    </dgm:pt>
    <dgm:pt modelId="{F96545F6-99BC-46B9-929F-A49863AE73CF}" type="pres">
      <dgm:prSet presAssocID="{49A0BB83-CEA0-46AB-9D0B-B65F612AEE4A}" presName="level3hierChild" presStyleCnt="0"/>
      <dgm:spPr/>
    </dgm:pt>
    <dgm:pt modelId="{7F2C676C-E906-4B26-892E-C728B9239429}" type="pres">
      <dgm:prSet presAssocID="{42F96A8F-BB1E-4B89-AB8E-11A0F37EB1DB}" presName="conn2-1" presStyleLbl="parChTrans1D4" presStyleIdx="5" presStyleCnt="9"/>
      <dgm:spPr/>
    </dgm:pt>
    <dgm:pt modelId="{F614A676-E312-4A6F-BE9F-B6E2993177B6}" type="pres">
      <dgm:prSet presAssocID="{42F96A8F-BB1E-4B89-AB8E-11A0F37EB1DB}" presName="connTx" presStyleLbl="parChTrans1D4" presStyleIdx="5" presStyleCnt="9"/>
      <dgm:spPr/>
    </dgm:pt>
    <dgm:pt modelId="{BDC558D4-E8FE-4402-98B6-954B2DED52D1}" type="pres">
      <dgm:prSet presAssocID="{E0EC0A27-9EDB-47A4-8DED-CBD1A61B9BC9}" presName="root2" presStyleCnt="0"/>
      <dgm:spPr/>
    </dgm:pt>
    <dgm:pt modelId="{81473451-3FF3-474B-98FB-6869E5682468}" type="pres">
      <dgm:prSet presAssocID="{E0EC0A27-9EDB-47A4-8DED-CBD1A61B9BC9}" presName="LevelTwoTextNode" presStyleLbl="node4" presStyleIdx="5" presStyleCnt="9">
        <dgm:presLayoutVars>
          <dgm:chPref val="3"/>
        </dgm:presLayoutVars>
      </dgm:prSet>
      <dgm:spPr/>
    </dgm:pt>
    <dgm:pt modelId="{FA9000AC-D9F7-467D-A35D-DAD03D5FE186}" type="pres">
      <dgm:prSet presAssocID="{E0EC0A27-9EDB-47A4-8DED-CBD1A61B9BC9}" presName="level3hierChild" presStyleCnt="0"/>
      <dgm:spPr/>
    </dgm:pt>
    <dgm:pt modelId="{2B4072C3-2623-4EA4-94B7-025A9DCD72E9}" type="pres">
      <dgm:prSet presAssocID="{2DCC687C-BE9B-4DD8-8A80-E970635437CA}" presName="conn2-1" presStyleLbl="parChTrans1D4" presStyleIdx="6" presStyleCnt="9"/>
      <dgm:spPr/>
    </dgm:pt>
    <dgm:pt modelId="{7260B369-A7E2-44EA-98FE-B408D79B13A6}" type="pres">
      <dgm:prSet presAssocID="{2DCC687C-BE9B-4DD8-8A80-E970635437CA}" presName="connTx" presStyleLbl="parChTrans1D4" presStyleIdx="6" presStyleCnt="9"/>
      <dgm:spPr/>
    </dgm:pt>
    <dgm:pt modelId="{1FAAD552-F495-4DB6-9E8B-FAAEB560B2F6}" type="pres">
      <dgm:prSet presAssocID="{4DA8AE24-A75C-40AE-A6A1-13FE57AE449D}" presName="root2" presStyleCnt="0"/>
      <dgm:spPr/>
    </dgm:pt>
    <dgm:pt modelId="{A732D3F1-1291-409E-9A7C-778CAE167F89}" type="pres">
      <dgm:prSet presAssocID="{4DA8AE24-A75C-40AE-A6A1-13FE57AE449D}" presName="LevelTwoTextNode" presStyleLbl="node4" presStyleIdx="6" presStyleCnt="9">
        <dgm:presLayoutVars>
          <dgm:chPref val="3"/>
        </dgm:presLayoutVars>
      </dgm:prSet>
      <dgm:spPr/>
    </dgm:pt>
    <dgm:pt modelId="{AB597740-6E08-435C-B03D-74A3C28F6C7A}" type="pres">
      <dgm:prSet presAssocID="{4DA8AE24-A75C-40AE-A6A1-13FE57AE449D}" presName="level3hierChild" presStyleCnt="0"/>
      <dgm:spPr/>
    </dgm:pt>
    <dgm:pt modelId="{9458E52A-38CE-4EE6-A620-F703970B8164}" type="pres">
      <dgm:prSet presAssocID="{0F1B911F-6353-4AE6-9EEF-D49625DE905E}" presName="conn2-1" presStyleLbl="parChTrans1D4" presStyleIdx="7" presStyleCnt="9"/>
      <dgm:spPr/>
    </dgm:pt>
    <dgm:pt modelId="{32DEAE14-947F-44E2-8D61-C101875AB07D}" type="pres">
      <dgm:prSet presAssocID="{0F1B911F-6353-4AE6-9EEF-D49625DE905E}" presName="connTx" presStyleLbl="parChTrans1D4" presStyleIdx="7" presStyleCnt="9"/>
      <dgm:spPr/>
    </dgm:pt>
    <dgm:pt modelId="{69E10A20-FCE4-4D83-88A1-14D71635473C}" type="pres">
      <dgm:prSet presAssocID="{C1F68F19-94EA-4970-A79B-863E823848E5}" presName="root2" presStyleCnt="0"/>
      <dgm:spPr/>
    </dgm:pt>
    <dgm:pt modelId="{42C465EB-33D9-4AD2-A33B-930C8E39ED41}" type="pres">
      <dgm:prSet presAssocID="{C1F68F19-94EA-4970-A79B-863E823848E5}" presName="LevelTwoTextNode" presStyleLbl="node4" presStyleIdx="7" presStyleCnt="9">
        <dgm:presLayoutVars>
          <dgm:chPref val="3"/>
        </dgm:presLayoutVars>
      </dgm:prSet>
      <dgm:spPr/>
    </dgm:pt>
    <dgm:pt modelId="{2EF723DA-603B-48F9-A950-71099D97A93D}" type="pres">
      <dgm:prSet presAssocID="{C1F68F19-94EA-4970-A79B-863E823848E5}" presName="level3hierChild" presStyleCnt="0"/>
      <dgm:spPr/>
    </dgm:pt>
    <dgm:pt modelId="{329CD9E0-9945-40C9-89A5-5929AA1A3A82}" type="pres">
      <dgm:prSet presAssocID="{87CDD4F3-E71F-44A9-B515-E47672A849B6}" presName="conn2-1" presStyleLbl="parChTrans1D4" presStyleIdx="8" presStyleCnt="9"/>
      <dgm:spPr/>
    </dgm:pt>
    <dgm:pt modelId="{27874C32-AAAE-43E2-B803-B20B1E2D7450}" type="pres">
      <dgm:prSet presAssocID="{87CDD4F3-E71F-44A9-B515-E47672A849B6}" presName="connTx" presStyleLbl="parChTrans1D4" presStyleIdx="8" presStyleCnt="9"/>
      <dgm:spPr/>
    </dgm:pt>
    <dgm:pt modelId="{413EDB34-EEB8-4846-8BF9-D4944F61EBD3}" type="pres">
      <dgm:prSet presAssocID="{3EC8FF9E-3113-473A-A5E5-ABD9C5F94794}" presName="root2" presStyleCnt="0"/>
      <dgm:spPr/>
    </dgm:pt>
    <dgm:pt modelId="{84D7F889-3498-48D8-ADC3-14251347C81B}" type="pres">
      <dgm:prSet presAssocID="{3EC8FF9E-3113-473A-A5E5-ABD9C5F94794}" presName="LevelTwoTextNode" presStyleLbl="node4" presStyleIdx="8" presStyleCnt="9">
        <dgm:presLayoutVars>
          <dgm:chPref val="3"/>
        </dgm:presLayoutVars>
      </dgm:prSet>
      <dgm:spPr/>
    </dgm:pt>
    <dgm:pt modelId="{E91235D0-FC5C-4DA2-AB29-EC075B3DCA81}" type="pres">
      <dgm:prSet presAssocID="{3EC8FF9E-3113-473A-A5E5-ABD9C5F94794}" presName="level3hierChild" presStyleCnt="0"/>
      <dgm:spPr/>
    </dgm:pt>
    <dgm:pt modelId="{A4E05C94-2209-4BF4-B627-606397BBC1C5}" type="pres">
      <dgm:prSet presAssocID="{BB72E3E4-7E20-4FF3-87BE-AD24CB2F12EE}" presName="conn2-1" presStyleLbl="parChTrans1D3" presStyleIdx="2" presStyleCnt="10"/>
      <dgm:spPr/>
    </dgm:pt>
    <dgm:pt modelId="{6DCFD290-34D5-45FC-84C5-03B4A3AFAD52}" type="pres">
      <dgm:prSet presAssocID="{BB72E3E4-7E20-4FF3-87BE-AD24CB2F12EE}" presName="connTx" presStyleLbl="parChTrans1D3" presStyleIdx="2" presStyleCnt="10"/>
      <dgm:spPr/>
    </dgm:pt>
    <dgm:pt modelId="{D6C31984-0B65-416F-A6B1-E0A22FFF6163}" type="pres">
      <dgm:prSet presAssocID="{DAFF3CB8-4780-4F42-8F5A-A2879CF5C5A6}" presName="root2" presStyleCnt="0"/>
      <dgm:spPr/>
    </dgm:pt>
    <dgm:pt modelId="{485D5E8B-1295-4B72-BF14-74B2BE7008EE}" type="pres">
      <dgm:prSet presAssocID="{DAFF3CB8-4780-4F42-8F5A-A2879CF5C5A6}" presName="LevelTwoTextNode" presStyleLbl="node3" presStyleIdx="2" presStyleCnt="10">
        <dgm:presLayoutVars>
          <dgm:chPref val="3"/>
        </dgm:presLayoutVars>
      </dgm:prSet>
      <dgm:spPr/>
    </dgm:pt>
    <dgm:pt modelId="{49EAA066-0495-427D-9425-BE1889EED5E1}" type="pres">
      <dgm:prSet presAssocID="{DAFF3CB8-4780-4F42-8F5A-A2879CF5C5A6}" presName="level3hierChild" presStyleCnt="0"/>
      <dgm:spPr/>
    </dgm:pt>
    <dgm:pt modelId="{460E764F-BDF5-4D22-9B4D-16DC71F64CAC}" type="pres">
      <dgm:prSet presAssocID="{2C61C4AB-FC34-4364-9323-4A9D6350BA1C}" presName="conn2-1" presStyleLbl="parChTrans1D3" presStyleIdx="3" presStyleCnt="10"/>
      <dgm:spPr/>
    </dgm:pt>
    <dgm:pt modelId="{D2085E56-A00C-4E27-A4A7-A2743FEDF1B5}" type="pres">
      <dgm:prSet presAssocID="{2C61C4AB-FC34-4364-9323-4A9D6350BA1C}" presName="connTx" presStyleLbl="parChTrans1D3" presStyleIdx="3" presStyleCnt="10"/>
      <dgm:spPr/>
    </dgm:pt>
    <dgm:pt modelId="{73186733-5E43-4E6A-80AF-948A00AAA9B5}" type="pres">
      <dgm:prSet presAssocID="{2FAED816-5ABD-44B8-9175-AD4921C3FE98}" presName="root2" presStyleCnt="0"/>
      <dgm:spPr/>
    </dgm:pt>
    <dgm:pt modelId="{43996E1E-6F52-4F8E-9F4B-77A56824C63C}" type="pres">
      <dgm:prSet presAssocID="{2FAED816-5ABD-44B8-9175-AD4921C3FE98}" presName="LevelTwoTextNode" presStyleLbl="node3" presStyleIdx="3" presStyleCnt="10">
        <dgm:presLayoutVars>
          <dgm:chPref val="3"/>
        </dgm:presLayoutVars>
      </dgm:prSet>
      <dgm:spPr/>
    </dgm:pt>
    <dgm:pt modelId="{41502682-1FC1-4B2B-BBB5-9A5540E7D736}" type="pres">
      <dgm:prSet presAssocID="{2FAED816-5ABD-44B8-9175-AD4921C3FE98}" presName="level3hierChild" presStyleCnt="0"/>
      <dgm:spPr/>
    </dgm:pt>
    <dgm:pt modelId="{690E36EE-5895-4B91-A347-3380A5FE5255}" type="pres">
      <dgm:prSet presAssocID="{D0F076D3-591F-4547-A436-4947EC5EA385}" presName="conn2-1" presStyleLbl="parChTrans1D3" presStyleIdx="4" presStyleCnt="10"/>
      <dgm:spPr/>
    </dgm:pt>
    <dgm:pt modelId="{ADBE13F2-10FA-4B06-99C7-09C6712A7646}" type="pres">
      <dgm:prSet presAssocID="{D0F076D3-591F-4547-A436-4947EC5EA385}" presName="connTx" presStyleLbl="parChTrans1D3" presStyleIdx="4" presStyleCnt="10"/>
      <dgm:spPr/>
    </dgm:pt>
    <dgm:pt modelId="{B6754EFB-425D-471A-9BC5-9299A6414551}" type="pres">
      <dgm:prSet presAssocID="{86A07196-5E8B-49B8-84A4-6DF135FCBFFC}" presName="root2" presStyleCnt="0"/>
      <dgm:spPr/>
    </dgm:pt>
    <dgm:pt modelId="{6E154881-954A-429F-9BBE-E92EEB4B1011}" type="pres">
      <dgm:prSet presAssocID="{86A07196-5E8B-49B8-84A4-6DF135FCBFFC}" presName="LevelTwoTextNode" presStyleLbl="node3" presStyleIdx="4" presStyleCnt="10">
        <dgm:presLayoutVars>
          <dgm:chPref val="3"/>
        </dgm:presLayoutVars>
      </dgm:prSet>
      <dgm:spPr/>
    </dgm:pt>
    <dgm:pt modelId="{5D1CB6D5-4D16-456C-80C8-8FB25291517B}" type="pres">
      <dgm:prSet presAssocID="{86A07196-5E8B-49B8-84A4-6DF135FCBFFC}" presName="level3hierChild" presStyleCnt="0"/>
      <dgm:spPr/>
    </dgm:pt>
    <dgm:pt modelId="{CD37291B-5548-4F1B-8F2F-200AE5B0DCAE}" type="pres">
      <dgm:prSet presAssocID="{17815460-B569-463A-BACE-734F709F874A}" presName="conn2-1" presStyleLbl="parChTrans1D2" presStyleIdx="1" presStyleCnt="3"/>
      <dgm:spPr/>
    </dgm:pt>
    <dgm:pt modelId="{D4121B60-61D6-41A4-AAB9-DE9671C8ED2F}" type="pres">
      <dgm:prSet presAssocID="{17815460-B569-463A-BACE-734F709F874A}" presName="connTx" presStyleLbl="parChTrans1D2" presStyleIdx="1" presStyleCnt="3"/>
      <dgm:spPr/>
    </dgm:pt>
    <dgm:pt modelId="{50975EFF-52F3-48CE-A104-6890DF2CCC15}" type="pres">
      <dgm:prSet presAssocID="{434F1058-EF12-4590-BD43-496B2D33656A}" presName="root2" presStyleCnt="0"/>
      <dgm:spPr/>
    </dgm:pt>
    <dgm:pt modelId="{E077FA3E-A654-4D27-8616-5CDDA43F8AF6}" type="pres">
      <dgm:prSet presAssocID="{434F1058-EF12-4590-BD43-496B2D33656A}" presName="LevelTwoTextNode" presStyleLbl="node2" presStyleIdx="1" presStyleCnt="3">
        <dgm:presLayoutVars>
          <dgm:chPref val="3"/>
        </dgm:presLayoutVars>
      </dgm:prSet>
      <dgm:spPr/>
    </dgm:pt>
    <dgm:pt modelId="{738BD333-0CAC-4970-A8E6-FA82D1202675}" type="pres">
      <dgm:prSet presAssocID="{434F1058-EF12-4590-BD43-496B2D33656A}" presName="level3hierChild" presStyleCnt="0"/>
      <dgm:spPr/>
    </dgm:pt>
    <dgm:pt modelId="{037062E2-BE96-4A8B-9D2F-1FA0857207C1}" type="pres">
      <dgm:prSet presAssocID="{DA62F256-25CF-4854-BFCD-F90F70E5F8D4}" presName="conn2-1" presStyleLbl="parChTrans1D3" presStyleIdx="5" presStyleCnt="10"/>
      <dgm:spPr/>
    </dgm:pt>
    <dgm:pt modelId="{48D9A2E1-2598-4B00-AD73-86E6047DFB3F}" type="pres">
      <dgm:prSet presAssocID="{DA62F256-25CF-4854-BFCD-F90F70E5F8D4}" presName="connTx" presStyleLbl="parChTrans1D3" presStyleIdx="5" presStyleCnt="10"/>
      <dgm:spPr/>
    </dgm:pt>
    <dgm:pt modelId="{B8CF9832-64BD-484C-B421-A0ECF20998B1}" type="pres">
      <dgm:prSet presAssocID="{4098A15D-6BE4-4258-B7C8-EC2A1354A4D6}" presName="root2" presStyleCnt="0"/>
      <dgm:spPr/>
    </dgm:pt>
    <dgm:pt modelId="{768C7647-12EF-40E9-94EB-C1868C4AFE59}" type="pres">
      <dgm:prSet presAssocID="{4098A15D-6BE4-4258-B7C8-EC2A1354A4D6}" presName="LevelTwoTextNode" presStyleLbl="node3" presStyleIdx="5" presStyleCnt="10">
        <dgm:presLayoutVars>
          <dgm:chPref val="3"/>
        </dgm:presLayoutVars>
      </dgm:prSet>
      <dgm:spPr/>
    </dgm:pt>
    <dgm:pt modelId="{66E40938-6C34-47FD-B792-4BEC9D41A30A}" type="pres">
      <dgm:prSet presAssocID="{4098A15D-6BE4-4258-B7C8-EC2A1354A4D6}" presName="level3hierChild" presStyleCnt="0"/>
      <dgm:spPr/>
    </dgm:pt>
    <dgm:pt modelId="{313DC26C-06DB-4098-B605-33485EFC9B29}" type="pres">
      <dgm:prSet presAssocID="{D937D902-C50B-4BEC-9C1F-D9880BCC701B}" presName="conn2-1" presStyleLbl="parChTrans1D3" presStyleIdx="6" presStyleCnt="10"/>
      <dgm:spPr/>
    </dgm:pt>
    <dgm:pt modelId="{30A455D9-9D31-498C-B006-B59A4D0FAC39}" type="pres">
      <dgm:prSet presAssocID="{D937D902-C50B-4BEC-9C1F-D9880BCC701B}" presName="connTx" presStyleLbl="parChTrans1D3" presStyleIdx="6" presStyleCnt="10"/>
      <dgm:spPr/>
    </dgm:pt>
    <dgm:pt modelId="{EB09E2DB-DC0B-4A48-BC00-788EB4BF2155}" type="pres">
      <dgm:prSet presAssocID="{CF5B8EE4-D285-4E9D-BBB6-5F2F77DD4689}" presName="root2" presStyleCnt="0"/>
      <dgm:spPr/>
    </dgm:pt>
    <dgm:pt modelId="{49B6876F-A108-4FF0-9A81-E34DBB9D0BD7}" type="pres">
      <dgm:prSet presAssocID="{CF5B8EE4-D285-4E9D-BBB6-5F2F77DD4689}" presName="LevelTwoTextNode" presStyleLbl="node3" presStyleIdx="6" presStyleCnt="10">
        <dgm:presLayoutVars>
          <dgm:chPref val="3"/>
        </dgm:presLayoutVars>
      </dgm:prSet>
      <dgm:spPr/>
    </dgm:pt>
    <dgm:pt modelId="{840A5199-0A8A-47C7-8B9A-920BC241225E}" type="pres">
      <dgm:prSet presAssocID="{CF5B8EE4-D285-4E9D-BBB6-5F2F77DD4689}" presName="level3hierChild" presStyleCnt="0"/>
      <dgm:spPr/>
    </dgm:pt>
    <dgm:pt modelId="{C4365B06-B9DB-4064-B93F-1043BD4B58B2}" type="pres">
      <dgm:prSet presAssocID="{8A26916C-03BF-4B0E-92AF-656A56CF8513}" presName="conn2-1" presStyleLbl="parChTrans1D2" presStyleIdx="2" presStyleCnt="3"/>
      <dgm:spPr/>
    </dgm:pt>
    <dgm:pt modelId="{0336C92A-933C-4B9A-8AAD-80A8DB51CB00}" type="pres">
      <dgm:prSet presAssocID="{8A26916C-03BF-4B0E-92AF-656A56CF8513}" presName="connTx" presStyleLbl="parChTrans1D2" presStyleIdx="2" presStyleCnt="3"/>
      <dgm:spPr/>
    </dgm:pt>
    <dgm:pt modelId="{1FB1112C-2171-4ECC-8EA0-911ADD3964A5}" type="pres">
      <dgm:prSet presAssocID="{C1D130BE-4BC5-481C-BADA-14A869727C0B}" presName="root2" presStyleCnt="0"/>
      <dgm:spPr/>
    </dgm:pt>
    <dgm:pt modelId="{B3E59FB2-885F-4B71-9DC5-B6F45C8017DE}" type="pres">
      <dgm:prSet presAssocID="{C1D130BE-4BC5-481C-BADA-14A869727C0B}" presName="LevelTwoTextNode" presStyleLbl="node2" presStyleIdx="2" presStyleCnt="3">
        <dgm:presLayoutVars>
          <dgm:chPref val="3"/>
        </dgm:presLayoutVars>
      </dgm:prSet>
      <dgm:spPr/>
    </dgm:pt>
    <dgm:pt modelId="{AF149B8F-23A2-48DF-9DB4-21319099B718}" type="pres">
      <dgm:prSet presAssocID="{C1D130BE-4BC5-481C-BADA-14A869727C0B}" presName="level3hierChild" presStyleCnt="0"/>
      <dgm:spPr/>
    </dgm:pt>
    <dgm:pt modelId="{60A0F5E7-D1D3-49F8-A254-CFFCBE54AAF0}" type="pres">
      <dgm:prSet presAssocID="{503510FB-9E52-432E-98AC-FEF28CA55F0D}" presName="conn2-1" presStyleLbl="parChTrans1D3" presStyleIdx="7" presStyleCnt="10"/>
      <dgm:spPr/>
    </dgm:pt>
    <dgm:pt modelId="{3325D373-008A-41E8-9EA1-B4B0FC90FCD2}" type="pres">
      <dgm:prSet presAssocID="{503510FB-9E52-432E-98AC-FEF28CA55F0D}" presName="connTx" presStyleLbl="parChTrans1D3" presStyleIdx="7" presStyleCnt="10"/>
      <dgm:spPr/>
    </dgm:pt>
    <dgm:pt modelId="{533688EB-FEF2-4244-B371-7A31A6275F9E}" type="pres">
      <dgm:prSet presAssocID="{CD6C8CAB-2DB8-4BEB-8794-D14E24B56239}" presName="root2" presStyleCnt="0"/>
      <dgm:spPr/>
    </dgm:pt>
    <dgm:pt modelId="{9E81B654-57F3-4178-8807-AB7AAC7BE08E}" type="pres">
      <dgm:prSet presAssocID="{CD6C8CAB-2DB8-4BEB-8794-D14E24B56239}" presName="LevelTwoTextNode" presStyleLbl="node3" presStyleIdx="7" presStyleCnt="10">
        <dgm:presLayoutVars>
          <dgm:chPref val="3"/>
        </dgm:presLayoutVars>
      </dgm:prSet>
      <dgm:spPr/>
    </dgm:pt>
    <dgm:pt modelId="{9EA1B074-9688-4BF6-BD3E-8C3B349784E8}" type="pres">
      <dgm:prSet presAssocID="{CD6C8CAB-2DB8-4BEB-8794-D14E24B56239}" presName="level3hierChild" presStyleCnt="0"/>
      <dgm:spPr/>
    </dgm:pt>
    <dgm:pt modelId="{1CD57466-73E5-43BB-AF51-980153E8039A}" type="pres">
      <dgm:prSet presAssocID="{B3C6A11E-10F5-433C-A0FB-1B185A7D12E0}" presName="conn2-1" presStyleLbl="parChTrans1D3" presStyleIdx="8" presStyleCnt="10"/>
      <dgm:spPr/>
    </dgm:pt>
    <dgm:pt modelId="{739E7D1A-06FA-43F4-82B6-C5B799BDD12A}" type="pres">
      <dgm:prSet presAssocID="{B3C6A11E-10F5-433C-A0FB-1B185A7D12E0}" presName="connTx" presStyleLbl="parChTrans1D3" presStyleIdx="8" presStyleCnt="10"/>
      <dgm:spPr/>
    </dgm:pt>
    <dgm:pt modelId="{08A18F09-5415-4D9A-A62E-8AA11F9AF3C4}" type="pres">
      <dgm:prSet presAssocID="{16945C89-930D-4764-8730-4F183F8B4C87}" presName="root2" presStyleCnt="0"/>
      <dgm:spPr/>
    </dgm:pt>
    <dgm:pt modelId="{0CCC40AA-D80B-4B90-9188-E5CA017E63B0}" type="pres">
      <dgm:prSet presAssocID="{16945C89-930D-4764-8730-4F183F8B4C87}" presName="LevelTwoTextNode" presStyleLbl="node3" presStyleIdx="8" presStyleCnt="10">
        <dgm:presLayoutVars>
          <dgm:chPref val="3"/>
        </dgm:presLayoutVars>
      </dgm:prSet>
      <dgm:spPr/>
    </dgm:pt>
    <dgm:pt modelId="{E40DD794-4E3C-4009-B357-94D69536E6F4}" type="pres">
      <dgm:prSet presAssocID="{16945C89-930D-4764-8730-4F183F8B4C87}" presName="level3hierChild" presStyleCnt="0"/>
      <dgm:spPr/>
    </dgm:pt>
    <dgm:pt modelId="{F9C34007-6CA8-4ABF-890A-47AA50B267EA}" type="pres">
      <dgm:prSet presAssocID="{858DE0EA-690E-49F0-9AFD-401C85E7FBB4}" presName="conn2-1" presStyleLbl="parChTrans1D3" presStyleIdx="9" presStyleCnt="10"/>
      <dgm:spPr/>
    </dgm:pt>
    <dgm:pt modelId="{D3331827-B92C-4419-96E8-793E8D653308}" type="pres">
      <dgm:prSet presAssocID="{858DE0EA-690E-49F0-9AFD-401C85E7FBB4}" presName="connTx" presStyleLbl="parChTrans1D3" presStyleIdx="9" presStyleCnt="10"/>
      <dgm:spPr/>
    </dgm:pt>
    <dgm:pt modelId="{9FBA0EDF-DFF1-4228-BD6C-29FFD841B413}" type="pres">
      <dgm:prSet presAssocID="{CA25E3C2-D53A-4DAC-A356-274163CFD791}" presName="root2" presStyleCnt="0"/>
      <dgm:spPr/>
    </dgm:pt>
    <dgm:pt modelId="{E51A201A-58C4-4839-BBF3-03A3D4BA1DE9}" type="pres">
      <dgm:prSet presAssocID="{CA25E3C2-D53A-4DAC-A356-274163CFD791}" presName="LevelTwoTextNode" presStyleLbl="node3" presStyleIdx="9" presStyleCnt="10">
        <dgm:presLayoutVars>
          <dgm:chPref val="3"/>
        </dgm:presLayoutVars>
      </dgm:prSet>
      <dgm:spPr/>
    </dgm:pt>
    <dgm:pt modelId="{E4E1A461-B02B-4354-8D34-5DF04939C4AC}" type="pres">
      <dgm:prSet presAssocID="{CA25E3C2-D53A-4DAC-A356-274163CFD791}" presName="level3hierChild" presStyleCnt="0"/>
      <dgm:spPr/>
    </dgm:pt>
  </dgm:ptLst>
  <dgm:cxnLst>
    <dgm:cxn modelId="{6A42BC00-DDC6-47EB-A1CB-E461CD9820FD}" type="presOf" srcId="{B3C6A11E-10F5-433C-A0FB-1B185A7D12E0}" destId="{739E7D1A-06FA-43F4-82B6-C5B799BDD12A}" srcOrd="1" destOrd="0" presId="urn:microsoft.com/office/officeart/2008/layout/HorizontalMultiLevelHierarchy"/>
    <dgm:cxn modelId="{2ED6F702-CE72-434F-A1BB-6BCE9E2DA2BA}" srcId="{434F1058-EF12-4590-BD43-496B2D33656A}" destId="{CF5B8EE4-D285-4E9D-BBB6-5F2F77DD4689}" srcOrd="1" destOrd="0" parTransId="{D937D902-C50B-4BEC-9C1F-D9880BCC701B}" sibTransId="{CADCD7D6-E889-4A66-B79B-3ACEEF43F075}"/>
    <dgm:cxn modelId="{35C72205-75AD-4836-A353-1A0A05F601B7}" type="presOf" srcId="{48CAF46E-7318-4269-B88D-4072C010818D}" destId="{571B8373-7DFF-4282-8AA6-80F7CC7EA7C8}" srcOrd="0" destOrd="0" presId="urn:microsoft.com/office/officeart/2008/layout/HorizontalMultiLevelHierarchy"/>
    <dgm:cxn modelId="{B8419706-D293-44F8-A5BF-071DA501D1C3}" type="presOf" srcId="{8ACEFE3D-DAAE-46D2-BF29-AF7B5FBB783D}" destId="{FCADF10C-D51C-403A-B095-E884F4771DA4}" srcOrd="1" destOrd="0" presId="urn:microsoft.com/office/officeart/2008/layout/HorizontalMultiLevelHierarchy"/>
    <dgm:cxn modelId="{A112C106-B21E-4F95-89F7-0D3BEDCA1632}" type="presOf" srcId="{0F1B911F-6353-4AE6-9EEF-D49625DE905E}" destId="{9458E52A-38CE-4EE6-A620-F703970B8164}" srcOrd="0" destOrd="0" presId="urn:microsoft.com/office/officeart/2008/layout/HorizontalMultiLevelHierarchy"/>
    <dgm:cxn modelId="{8446A509-270F-4D3B-89EF-435B1D412BDB}" type="presOf" srcId="{D937D902-C50B-4BEC-9C1F-D9880BCC701B}" destId="{313DC26C-06DB-4098-B605-33485EFC9B29}" srcOrd="0" destOrd="0" presId="urn:microsoft.com/office/officeart/2008/layout/HorizontalMultiLevelHierarchy"/>
    <dgm:cxn modelId="{F0DA410D-39AE-4CDE-A96D-4DBCFC233C7C}" type="presOf" srcId="{87CDD4F3-E71F-44A9-B515-E47672A849B6}" destId="{27874C32-AAAE-43E2-B803-B20B1E2D7450}" srcOrd="1" destOrd="0" presId="urn:microsoft.com/office/officeart/2008/layout/HorizontalMultiLevelHierarchy"/>
    <dgm:cxn modelId="{49027C13-60C7-4577-8E0D-34D35F65F784}" type="presOf" srcId="{16945C89-930D-4764-8730-4F183F8B4C87}" destId="{0CCC40AA-D80B-4B90-9188-E5CA017E63B0}" srcOrd="0" destOrd="0" presId="urn:microsoft.com/office/officeart/2008/layout/HorizontalMultiLevelHierarchy"/>
    <dgm:cxn modelId="{CDA45815-1784-47A7-87EB-A18294F174A6}" type="presOf" srcId="{CD6C8CAB-2DB8-4BEB-8794-D14E24B56239}" destId="{9E81B654-57F3-4178-8807-AB7AAC7BE08E}" srcOrd="0" destOrd="0" presId="urn:microsoft.com/office/officeart/2008/layout/HorizontalMultiLevelHierarchy"/>
    <dgm:cxn modelId="{FEC8D416-8216-4562-8549-24473B803C80}" srcId="{49A0BB83-CEA0-46AB-9D0B-B65F612AEE4A}" destId="{E0EC0A27-9EDB-47A4-8DED-CBD1A61B9BC9}" srcOrd="0" destOrd="0" parTransId="{42F96A8F-BB1E-4B89-AB8E-11A0F37EB1DB}" sibTransId="{C6050D19-3AE0-4870-8460-7297D5C8A50F}"/>
    <dgm:cxn modelId="{5782D41D-ECEA-499F-9D26-91E863B791BE}" type="presOf" srcId="{DA62F256-25CF-4854-BFCD-F90F70E5F8D4}" destId="{48D9A2E1-2598-4B00-AD73-86E6047DFB3F}" srcOrd="1" destOrd="0" presId="urn:microsoft.com/office/officeart/2008/layout/HorizontalMultiLevelHierarchy"/>
    <dgm:cxn modelId="{2F95D722-3985-45E4-9E5F-0F15FC8C1680}" type="presOf" srcId="{CF5B8EE4-D285-4E9D-BBB6-5F2F77DD4689}" destId="{49B6876F-A108-4FF0-9A81-E34DBB9D0BD7}" srcOrd="0" destOrd="0" presId="urn:microsoft.com/office/officeart/2008/layout/HorizontalMultiLevelHierarchy"/>
    <dgm:cxn modelId="{64FF5A2C-981D-4E3B-9D13-47B3852BF3E9}" type="presOf" srcId="{BB72E3E4-7E20-4FF3-87BE-AD24CB2F12EE}" destId="{6DCFD290-34D5-45FC-84C5-03B4A3AFAD52}" srcOrd="1" destOrd="0" presId="urn:microsoft.com/office/officeart/2008/layout/HorizontalMultiLevelHierarchy"/>
    <dgm:cxn modelId="{75353E2D-D5F4-4C4B-8BFF-3A25A17EC9FB}" srcId="{BF1B7062-91AB-4F1D-BD08-8D3EC4B33C1F}" destId="{48CAF46E-7318-4269-B88D-4072C010818D}" srcOrd="1" destOrd="0" parTransId="{81CB6F6D-48DA-416D-9426-0B6E4B5AD737}" sibTransId="{D0BFACD0-8F45-4F8C-9779-0AF1AE559907}"/>
    <dgm:cxn modelId="{0E885231-05A1-4118-83D8-9F076DDBEA1A}" type="presOf" srcId="{C7C06085-9DF0-469C-90B3-434C5E418A6D}" destId="{6D05A90F-5A8D-42F9-A2CB-82F28C0FF2BC}" srcOrd="0" destOrd="0" presId="urn:microsoft.com/office/officeart/2008/layout/HorizontalMultiLevelHierarchy"/>
    <dgm:cxn modelId="{5B99DD31-B3E6-465C-A8DB-0DF740AA5D7A}" srcId="{C1D130BE-4BC5-481C-BADA-14A869727C0B}" destId="{CA25E3C2-D53A-4DAC-A356-274163CFD791}" srcOrd="2" destOrd="0" parTransId="{858DE0EA-690E-49F0-9AFD-401C85E7FBB4}" sibTransId="{2D56470D-3197-4A03-90FE-5A65A52F7EFB}"/>
    <dgm:cxn modelId="{9486E231-E761-415A-A46A-B222DD3C9A89}" srcId="{96C9D5F4-FF4F-420D-8420-A926E166D7A2}" destId="{D0997319-AE2C-4C46-ADCB-BA43BE3F3F54}" srcOrd="0" destOrd="0" parTransId="{EDD69CBB-FC0D-413C-A203-D32C53DEA1CA}" sibTransId="{E975384C-827E-414A-AEB5-7C3391463B49}"/>
    <dgm:cxn modelId="{1222A638-0CF4-4D66-8E42-7794D8449649}" type="presOf" srcId="{3EC8FF9E-3113-473A-A5E5-ABD9C5F94794}" destId="{84D7F889-3498-48D8-ADC3-14251347C81B}" srcOrd="0" destOrd="0" presId="urn:microsoft.com/office/officeart/2008/layout/HorizontalMultiLevelHierarchy"/>
    <dgm:cxn modelId="{23DAEE42-3C32-4C83-A2A3-106A8D737507}" type="presOf" srcId="{AE65C2BF-225F-4643-AE59-9457E6820B24}" destId="{0C497864-2349-44C5-8D11-5F89748F0519}" srcOrd="1" destOrd="0" presId="urn:microsoft.com/office/officeart/2008/layout/HorizontalMultiLevelHierarchy"/>
    <dgm:cxn modelId="{0BE45343-E5ED-46E6-9E17-DA36296E3029}" srcId="{8E70AA8F-7583-4AFE-9EDE-87363894E1F8}" destId="{86A07196-5E8B-49B8-84A4-6DF135FCBFFC}" srcOrd="4" destOrd="0" parTransId="{D0F076D3-591F-4547-A436-4947EC5EA385}" sibTransId="{4B4DC438-D558-40CF-9151-49154A83FB16}"/>
    <dgm:cxn modelId="{3CE2794B-F419-4F40-BA80-F7E4E9B8CF58}" type="presOf" srcId="{0F1B911F-6353-4AE6-9EEF-D49625DE905E}" destId="{32DEAE14-947F-44E2-8D61-C101875AB07D}" srcOrd="1" destOrd="0" presId="urn:microsoft.com/office/officeart/2008/layout/HorizontalMultiLevelHierarchy"/>
    <dgm:cxn modelId="{41B7B24E-5BA1-4B2B-AC96-EBF5A4A1F03B}" type="presOf" srcId="{2C61C4AB-FC34-4364-9323-4A9D6350BA1C}" destId="{460E764F-BDF5-4D22-9B4D-16DC71F64CAC}" srcOrd="0" destOrd="0" presId="urn:microsoft.com/office/officeart/2008/layout/HorizontalMultiLevelHierarchy"/>
    <dgm:cxn modelId="{AA3E744F-10BA-4479-AF01-972C59BF3BCF}" type="presOf" srcId="{B164CB56-71EE-412E-A3A2-1509A3B08E05}" destId="{BE328E0A-C287-4B1A-BD90-C0F3098FFCD9}" srcOrd="0" destOrd="0" presId="urn:microsoft.com/office/officeart/2008/layout/HorizontalMultiLevelHierarchy"/>
    <dgm:cxn modelId="{464F8353-3A6D-43D6-B358-7ECC4F51C0BF}" type="presOf" srcId="{D0997319-AE2C-4C46-ADCB-BA43BE3F3F54}" destId="{DCF5B4EF-DE4F-4292-A3B2-724C163A44AB}" srcOrd="0" destOrd="0" presId="urn:microsoft.com/office/officeart/2008/layout/HorizontalMultiLevelHierarchy"/>
    <dgm:cxn modelId="{1A99FB53-EFA6-4851-937B-0604F7806F2F}" type="presOf" srcId="{434F1058-EF12-4590-BD43-496B2D33656A}" destId="{E077FA3E-A654-4D27-8616-5CDDA43F8AF6}" srcOrd="0" destOrd="0" presId="urn:microsoft.com/office/officeart/2008/layout/HorizontalMultiLevelHierarchy"/>
    <dgm:cxn modelId="{70378754-45CA-4C66-B5D5-B9C9C4EF8226}" type="presOf" srcId="{81CB6F6D-48DA-416D-9426-0B6E4B5AD737}" destId="{FD15021D-62B7-4A46-932A-654E778DB44B}" srcOrd="1" destOrd="0" presId="urn:microsoft.com/office/officeart/2008/layout/HorizontalMultiLevelHierarchy"/>
    <dgm:cxn modelId="{288CF456-3237-4FF7-BD86-048D8CA5EABD}" type="presOf" srcId="{17815460-B569-463A-BACE-734F709F874A}" destId="{CD37291B-5548-4F1B-8F2F-200AE5B0DCAE}" srcOrd="0" destOrd="0" presId="urn:microsoft.com/office/officeart/2008/layout/HorizontalMultiLevelHierarchy"/>
    <dgm:cxn modelId="{707B8E58-ABA5-4C9A-AFCF-298CB05D08DA}" srcId="{D0997319-AE2C-4C46-ADCB-BA43BE3F3F54}" destId="{8E70AA8F-7583-4AFE-9EDE-87363894E1F8}" srcOrd="0" destOrd="0" parTransId="{B164CB56-71EE-412E-A3A2-1509A3B08E05}" sibTransId="{50009256-33DA-4FAC-A050-2DE70DDCC26C}"/>
    <dgm:cxn modelId="{79AF8559-F7CD-44EF-8C13-1146412076CF}" type="presOf" srcId="{2C61C4AB-FC34-4364-9323-4A9D6350BA1C}" destId="{D2085E56-A00C-4E27-A4A7-A2743FEDF1B5}" srcOrd="1" destOrd="0" presId="urn:microsoft.com/office/officeart/2008/layout/HorizontalMultiLevelHierarchy"/>
    <dgm:cxn modelId="{BFB4B55A-7A59-4107-BBB3-3FFB27350CDD}" type="presOf" srcId="{8A26916C-03BF-4B0E-92AF-656A56CF8513}" destId="{C4365B06-B9DB-4064-B93F-1043BD4B58B2}" srcOrd="0" destOrd="0" presId="urn:microsoft.com/office/officeart/2008/layout/HorizontalMultiLevelHierarchy"/>
    <dgm:cxn modelId="{4C6F195C-0214-4CDA-A612-7D5235F062E8}" type="presOf" srcId="{DAFF3CB8-4780-4F42-8F5A-A2879CF5C5A6}" destId="{485D5E8B-1295-4B72-BF14-74B2BE7008EE}" srcOrd="0" destOrd="0" presId="urn:microsoft.com/office/officeart/2008/layout/HorizontalMultiLevelHierarchy"/>
    <dgm:cxn modelId="{3868705D-EADE-4179-913C-220656615F3B}" type="presOf" srcId="{CA25E3C2-D53A-4DAC-A356-274163CFD791}" destId="{E51A201A-58C4-4839-BBF3-03A3D4BA1DE9}" srcOrd="0" destOrd="0" presId="urn:microsoft.com/office/officeart/2008/layout/HorizontalMultiLevelHierarchy"/>
    <dgm:cxn modelId="{D6FED260-3C13-4D81-9786-0CA49E676F94}" type="presOf" srcId="{524ED0C4-9CC2-4C2A-B51C-974FA37A7FE7}" destId="{D9EA4352-69AB-4BEF-A3B8-25557C0E3D3D}" srcOrd="1" destOrd="0" presId="urn:microsoft.com/office/officeart/2008/layout/HorizontalMultiLevelHierarchy"/>
    <dgm:cxn modelId="{3679B762-699A-4AEB-956B-62A58B7F1948}" type="presOf" srcId="{23EDCDD5-F170-402F-A11E-15FD466C3CE5}" destId="{79D3B186-92E5-40C6-A995-4173A00C788D}" srcOrd="1" destOrd="0" presId="urn:microsoft.com/office/officeart/2008/layout/HorizontalMultiLevelHierarchy"/>
    <dgm:cxn modelId="{65A1D062-D707-4E05-848F-D1FC7D22343D}" type="presOf" srcId="{C1D130BE-4BC5-481C-BADA-14A869727C0B}" destId="{B3E59FB2-885F-4B71-9DC5-B6F45C8017DE}" srcOrd="0" destOrd="0" presId="urn:microsoft.com/office/officeart/2008/layout/HorizontalMultiLevelHierarchy"/>
    <dgm:cxn modelId="{218D7769-246E-4C78-8637-1FABBE9AA235}" type="presOf" srcId="{B164CB56-71EE-412E-A3A2-1509A3B08E05}" destId="{1EB559E9-DB95-4028-B960-01A592B99E92}" srcOrd="1" destOrd="0" presId="urn:microsoft.com/office/officeart/2008/layout/HorizontalMultiLevelHierarchy"/>
    <dgm:cxn modelId="{725FF76C-97C7-4E96-9DF4-060D491C229B}" type="presOf" srcId="{2FAED816-5ABD-44B8-9175-AD4921C3FE98}" destId="{43996E1E-6F52-4F8E-9F4B-77A56824C63C}" srcOrd="0" destOrd="0" presId="urn:microsoft.com/office/officeart/2008/layout/HorizontalMultiLevelHierarchy"/>
    <dgm:cxn modelId="{08C6FF6E-ED40-443D-B75C-6827A78AAE2F}" srcId="{C1D130BE-4BC5-481C-BADA-14A869727C0B}" destId="{CD6C8CAB-2DB8-4BEB-8794-D14E24B56239}" srcOrd="0" destOrd="0" parTransId="{503510FB-9E52-432E-98AC-FEF28CA55F0D}" sibTransId="{F6688289-1E3B-4C81-B097-4BC4F02DEEB1}"/>
    <dgm:cxn modelId="{59E12470-60E7-402D-AB70-780B62F88FFE}" type="presOf" srcId="{49A0BB83-CEA0-46AB-9D0B-B65F612AEE4A}" destId="{DC0B28EB-699E-45BB-87EC-30E574E72821}" srcOrd="0" destOrd="0" presId="urn:microsoft.com/office/officeart/2008/layout/HorizontalMultiLevelHierarchy"/>
    <dgm:cxn modelId="{4DFC2371-3525-4748-BBE7-8447590D404A}" type="presOf" srcId="{D0F076D3-591F-4547-A436-4947EC5EA385}" destId="{690E36EE-5895-4B91-A347-3380A5FE5255}" srcOrd="0" destOrd="0" presId="urn:microsoft.com/office/officeart/2008/layout/HorizontalMultiLevelHierarchy"/>
    <dgm:cxn modelId="{C6747171-AE68-4AE9-8919-6A36E0ACE2B0}" type="presOf" srcId="{81CB6F6D-48DA-416D-9426-0B6E4B5AD737}" destId="{8F0AA0AA-EF8D-43DE-82C5-2D7BFD08315F}" srcOrd="0" destOrd="0" presId="urn:microsoft.com/office/officeart/2008/layout/HorizontalMultiLevelHierarchy"/>
    <dgm:cxn modelId="{91124872-9F74-41C7-8C6A-D035370CD04A}" type="presOf" srcId="{858DE0EA-690E-49F0-9AFD-401C85E7FBB4}" destId="{F9C34007-6CA8-4ABF-890A-47AA50B267EA}" srcOrd="0" destOrd="0" presId="urn:microsoft.com/office/officeart/2008/layout/HorizontalMultiLevelHierarchy"/>
    <dgm:cxn modelId="{63723176-B8DC-4E93-B229-28FB65F16FAA}" type="presOf" srcId="{AE65C2BF-225F-4643-AE59-9457E6820B24}" destId="{5BC2DE1D-C4D7-4BFC-A0C1-3D282DC024CD}" srcOrd="0" destOrd="0" presId="urn:microsoft.com/office/officeart/2008/layout/HorizontalMultiLevelHierarchy"/>
    <dgm:cxn modelId="{AD49A77D-FFEC-46F9-AE75-9324F1652A36}" type="presOf" srcId="{4D897679-FA7C-48A2-A57F-5D0431886FF7}" destId="{F8A94DA1-2081-4A8B-816C-A9F98C2853F5}" srcOrd="0" destOrd="0" presId="urn:microsoft.com/office/officeart/2008/layout/HorizontalMultiLevelHierarchy"/>
    <dgm:cxn modelId="{21D8E081-3F51-4864-8D5D-F1BA8CEC852F}" srcId="{434F1058-EF12-4590-BD43-496B2D33656A}" destId="{4098A15D-6BE4-4258-B7C8-EC2A1354A4D6}" srcOrd="0" destOrd="0" parTransId="{DA62F256-25CF-4854-BFCD-F90F70E5F8D4}" sibTransId="{E1090322-3287-4D3C-A158-E43939F1FA7E}"/>
    <dgm:cxn modelId="{13B4BA82-E7EF-4FB5-98C9-D814F66B4BEF}" type="presOf" srcId="{ADED253C-6A2E-4631-B1D4-F5E1FE2B5B55}" destId="{9E59A063-5821-4E2B-8FD8-3EBA8922B98E}" srcOrd="0" destOrd="0" presId="urn:microsoft.com/office/officeart/2008/layout/HorizontalMultiLevelHierarchy"/>
    <dgm:cxn modelId="{93C58A86-3E38-4D08-BAE0-11418B22C1DB}" type="presOf" srcId="{8ACEFE3D-DAAE-46D2-BF29-AF7B5FBB783D}" destId="{A00DE1AA-92DF-4607-98DB-1C3BB048DCF5}" srcOrd="0" destOrd="0" presId="urn:microsoft.com/office/officeart/2008/layout/HorizontalMultiLevelHierarchy"/>
    <dgm:cxn modelId="{0B448A87-44AF-4367-8785-F0AC108ED2DD}" type="presOf" srcId="{4098A15D-6BE4-4258-B7C8-EC2A1354A4D6}" destId="{768C7647-12EF-40E9-94EB-C1868C4AFE59}" srcOrd="0" destOrd="0" presId="urn:microsoft.com/office/officeart/2008/layout/HorizontalMultiLevelHierarchy"/>
    <dgm:cxn modelId="{605CDB89-2698-4157-8E1F-4D6677C6D46F}" type="presOf" srcId="{4DA8AE24-A75C-40AE-A6A1-13FE57AE449D}" destId="{A732D3F1-1291-409E-9A7C-778CAE167F89}" srcOrd="0" destOrd="0" presId="urn:microsoft.com/office/officeart/2008/layout/HorizontalMultiLevelHierarchy"/>
    <dgm:cxn modelId="{82D60E8A-40D3-49BC-895D-3DAB17D8AD62}" type="presOf" srcId="{96C9D5F4-FF4F-420D-8420-A926E166D7A2}" destId="{50C4D88C-9CB0-4513-8456-755395491158}" srcOrd="0" destOrd="0" presId="urn:microsoft.com/office/officeart/2008/layout/HorizontalMultiLevelHierarchy"/>
    <dgm:cxn modelId="{EB6A4F8B-0076-4AA0-A81D-3E41E4C53187}" type="presOf" srcId="{8A26916C-03BF-4B0E-92AF-656A56CF8513}" destId="{0336C92A-933C-4B9A-8AAD-80A8DB51CB00}" srcOrd="1" destOrd="0" presId="urn:microsoft.com/office/officeart/2008/layout/HorizontalMultiLevelHierarchy"/>
    <dgm:cxn modelId="{4BDF838B-A489-4DE6-9003-7CF5CCBF8353}" srcId="{8E70AA8F-7583-4AFE-9EDE-87363894E1F8}" destId="{2FAED816-5ABD-44B8-9175-AD4921C3FE98}" srcOrd="3" destOrd="0" parTransId="{2C61C4AB-FC34-4364-9323-4A9D6350BA1C}" sibTransId="{4827AEAC-F6B1-4792-BB11-A609080D91CA}"/>
    <dgm:cxn modelId="{C77F5C8D-F4DE-4573-9FDE-EBB2F5F469F1}" type="presOf" srcId="{D0F076D3-591F-4547-A436-4947EC5EA385}" destId="{ADBE13F2-10FA-4B06-99C7-09C6712A7646}" srcOrd="1" destOrd="0" presId="urn:microsoft.com/office/officeart/2008/layout/HorizontalMultiLevelHierarchy"/>
    <dgm:cxn modelId="{C3BFF295-2D54-481B-947E-4480284A189F}" type="presOf" srcId="{31BDA904-A9EF-437C-9DAF-E5BDF8C1106E}" destId="{FAF45787-F807-4BB6-923D-0C0E2CD8C149}" srcOrd="0" destOrd="0" presId="urn:microsoft.com/office/officeart/2008/layout/HorizontalMultiLevelHierarchy"/>
    <dgm:cxn modelId="{99BBE096-3DF3-4255-89AC-24F727FF2F6A}" type="presOf" srcId="{42F96A8F-BB1E-4B89-AB8E-11A0F37EB1DB}" destId="{7F2C676C-E906-4B26-892E-C728B9239429}" srcOrd="0" destOrd="0" presId="urn:microsoft.com/office/officeart/2008/layout/HorizontalMultiLevelHierarchy"/>
    <dgm:cxn modelId="{3661A398-6699-493C-A604-957A73E01291}" type="presOf" srcId="{17815460-B569-463A-BACE-734F709F874A}" destId="{D4121B60-61D6-41A4-AAB9-DE9671C8ED2F}" srcOrd="1" destOrd="0" presId="urn:microsoft.com/office/officeart/2008/layout/HorizontalMultiLevelHierarchy"/>
    <dgm:cxn modelId="{3334C099-BCC2-4024-88CF-D77B492D91C8}" type="presOf" srcId="{BB72E3E4-7E20-4FF3-87BE-AD24CB2F12EE}" destId="{A4E05C94-2209-4BF4-B627-606397BBC1C5}" srcOrd="0" destOrd="0" presId="urn:microsoft.com/office/officeart/2008/layout/HorizontalMultiLevelHierarchy"/>
    <dgm:cxn modelId="{FA7F7B9B-BCD6-48E4-84B7-A00266E14053}" type="presOf" srcId="{B3C6A11E-10F5-433C-A0FB-1B185A7D12E0}" destId="{1CD57466-73E5-43BB-AF51-980153E8039A}" srcOrd="0" destOrd="0" presId="urn:microsoft.com/office/officeart/2008/layout/HorizontalMultiLevelHierarchy"/>
    <dgm:cxn modelId="{E07BE79E-7865-47DB-84AF-7F7057F85761}" type="presOf" srcId="{8E70AA8F-7583-4AFE-9EDE-87363894E1F8}" destId="{49ADAAAB-354D-4968-9DE9-378E6595E5BB}" srcOrd="0" destOrd="0" presId="urn:microsoft.com/office/officeart/2008/layout/HorizontalMultiLevelHierarchy"/>
    <dgm:cxn modelId="{9E137BA1-2E21-43A2-A338-650B162A3662}" srcId="{D0997319-AE2C-4C46-ADCB-BA43BE3F3F54}" destId="{434F1058-EF12-4590-BD43-496B2D33656A}" srcOrd="1" destOrd="0" parTransId="{17815460-B569-463A-BACE-734F709F874A}" sibTransId="{BC8F1DC2-66B6-4B6F-BD02-84C41DB8AF5C}"/>
    <dgm:cxn modelId="{C996C3A8-B8F4-411F-B641-37F469185B57}" type="presOf" srcId="{524ED0C4-9CC2-4C2A-B51C-974FA37A7FE7}" destId="{C5F46441-018D-4AD0-9984-278FB6B3653F}" srcOrd="0" destOrd="0" presId="urn:microsoft.com/office/officeart/2008/layout/HorizontalMultiLevelHierarchy"/>
    <dgm:cxn modelId="{449FB1AA-FE60-423F-AD7C-959A05592410}" type="presOf" srcId="{858DE0EA-690E-49F0-9AFD-401C85E7FBB4}" destId="{D3331827-B92C-4419-96E8-793E8D653308}" srcOrd="1" destOrd="0" presId="urn:microsoft.com/office/officeart/2008/layout/HorizontalMultiLevelHierarchy"/>
    <dgm:cxn modelId="{00DC05AB-0E87-4D69-9934-9D14BE1C2731}" type="presOf" srcId="{503510FB-9E52-432E-98AC-FEF28CA55F0D}" destId="{60A0F5E7-D1D3-49F8-A254-CFFCBE54AAF0}" srcOrd="0" destOrd="0" presId="urn:microsoft.com/office/officeart/2008/layout/HorizontalMultiLevelHierarchy"/>
    <dgm:cxn modelId="{540F67B5-7CE8-4325-88C3-2ECA7ED151B5}" type="presOf" srcId="{E0EC0A27-9EDB-47A4-8DED-CBD1A61B9BC9}" destId="{81473451-3FF3-474B-98FB-6869E5682468}" srcOrd="0" destOrd="0" presId="urn:microsoft.com/office/officeart/2008/layout/HorizontalMultiLevelHierarchy"/>
    <dgm:cxn modelId="{7DC022B6-EC7E-4248-8376-A4A4C0054F1A}" type="presOf" srcId="{503510FB-9E52-432E-98AC-FEF28CA55F0D}" destId="{3325D373-008A-41E8-9EA1-B4B0FC90FCD2}" srcOrd="1" destOrd="0" presId="urn:microsoft.com/office/officeart/2008/layout/HorizontalMultiLevelHierarchy"/>
    <dgm:cxn modelId="{5EE5F9B8-E535-490A-81D6-FE6068C5F94F}" type="presOf" srcId="{86A07196-5E8B-49B8-84A4-6DF135FCBFFC}" destId="{6E154881-954A-429F-9BBE-E92EEB4B1011}" srcOrd="0" destOrd="0" presId="urn:microsoft.com/office/officeart/2008/layout/HorizontalMultiLevelHierarchy"/>
    <dgm:cxn modelId="{21BC0ABF-D33B-4704-99A0-AC6C60960517}" type="presOf" srcId="{87CDD4F3-E71F-44A9-B515-E47672A849B6}" destId="{329CD9E0-9945-40C9-89A5-5929AA1A3A82}" srcOrd="0" destOrd="0" presId="urn:microsoft.com/office/officeart/2008/layout/HorizontalMultiLevelHierarchy"/>
    <dgm:cxn modelId="{626342BF-3559-4137-A851-ACB1710B13E3}" srcId="{8E70AA8F-7583-4AFE-9EDE-87363894E1F8}" destId="{BF1B7062-91AB-4F1D-BD08-8D3EC4B33C1F}" srcOrd="0" destOrd="0" parTransId="{8ACEFE3D-DAAE-46D2-BF29-AF7B5FBB783D}" sibTransId="{0FF6A2D2-189B-4085-A91C-E4641E47ACCE}"/>
    <dgm:cxn modelId="{221AD8BF-6539-43E4-9EB1-23AF138D0EE2}" srcId="{D0997319-AE2C-4C46-ADCB-BA43BE3F3F54}" destId="{C1D130BE-4BC5-481C-BADA-14A869727C0B}" srcOrd="2" destOrd="0" parTransId="{8A26916C-03BF-4B0E-92AF-656A56CF8513}" sibTransId="{4F4BE6FE-AE34-4934-8B0D-8FDF04C5765F}"/>
    <dgm:cxn modelId="{25BD37C3-2196-49F3-AD2A-B163574CADC5}" type="presOf" srcId="{42F96A8F-BB1E-4B89-AB8E-11A0F37EB1DB}" destId="{F614A676-E312-4A6F-BE9F-B6E2993177B6}" srcOrd="1" destOrd="0" presId="urn:microsoft.com/office/officeart/2008/layout/HorizontalMultiLevelHierarchy"/>
    <dgm:cxn modelId="{06533EC6-3B33-4FE2-B092-DBD1E23AB973}" type="presOf" srcId="{2DCC687C-BE9B-4DD8-8A80-E970635437CA}" destId="{2B4072C3-2623-4EA4-94B7-025A9DCD72E9}" srcOrd="0" destOrd="0" presId="urn:microsoft.com/office/officeart/2008/layout/HorizontalMultiLevelHierarchy"/>
    <dgm:cxn modelId="{0419F4C6-C72F-44E5-856A-7A5E20A609B0}" srcId="{8E70AA8F-7583-4AFE-9EDE-87363894E1F8}" destId="{49A0BB83-CEA0-46AB-9D0B-B65F612AEE4A}" srcOrd="1" destOrd="0" parTransId="{AE65C2BF-225F-4643-AE59-9457E6820B24}" sibTransId="{2328B74F-4929-49C4-A401-C9585D838753}"/>
    <dgm:cxn modelId="{FA31A5C7-F378-42C8-A9AD-F864553E6C8E}" type="presOf" srcId="{23EDCDD5-F170-402F-A11E-15FD466C3CE5}" destId="{709C936E-7E65-4B5A-AC40-4548A25152AC}" srcOrd="0" destOrd="0" presId="urn:microsoft.com/office/officeart/2008/layout/HorizontalMultiLevelHierarchy"/>
    <dgm:cxn modelId="{19B9B5C9-B669-4991-9912-383473355532}" type="presOf" srcId="{33587DE4-8F92-4CA4-A011-892138D47DA7}" destId="{8F47A465-73D6-48E5-83FD-F149301C3BBD}" srcOrd="0" destOrd="0" presId="urn:microsoft.com/office/officeart/2008/layout/HorizontalMultiLevelHierarchy"/>
    <dgm:cxn modelId="{587DEAC9-60C3-45DB-9C9F-C26256D35C0F}" srcId="{C1D130BE-4BC5-481C-BADA-14A869727C0B}" destId="{16945C89-930D-4764-8730-4F183F8B4C87}" srcOrd="1" destOrd="0" parTransId="{B3C6A11E-10F5-433C-A0FB-1B185A7D12E0}" sibTransId="{5C8BCF49-4277-47C2-9543-A10467E88E20}"/>
    <dgm:cxn modelId="{EDD069CE-E724-4C0A-92C6-2204B289CF24}" type="presOf" srcId="{DA62F256-25CF-4854-BFCD-F90F70E5F8D4}" destId="{037062E2-BE96-4A8B-9D2F-1FA0857207C1}" srcOrd="0" destOrd="0" presId="urn:microsoft.com/office/officeart/2008/layout/HorizontalMultiLevelHierarchy"/>
    <dgm:cxn modelId="{46C105CF-449F-4F1C-B399-CE70EC74C4C8}" srcId="{BF1B7062-91AB-4F1D-BD08-8D3EC4B33C1F}" destId="{D11BAA21-3D0E-4BFE-97F1-F349F96BB7F2}" srcOrd="3" destOrd="0" parTransId="{524ED0C4-9CC2-4C2A-B51C-974FA37A7FE7}" sibTransId="{632B7E11-8BCB-44BB-80A1-C58DA59BDECF}"/>
    <dgm:cxn modelId="{4A7380CF-8162-4F2E-9F90-B51642631E94}" srcId="{49A0BB83-CEA0-46AB-9D0B-B65F612AEE4A}" destId="{C1F68F19-94EA-4970-A79B-863E823848E5}" srcOrd="2" destOrd="0" parTransId="{0F1B911F-6353-4AE6-9EEF-D49625DE905E}" sibTransId="{60DB14D8-838D-4A63-A334-C12EB1C7625D}"/>
    <dgm:cxn modelId="{983AD7DE-4E8D-496F-BCB8-C95CB034A01D}" type="presOf" srcId="{C7C06085-9DF0-469C-90B3-434C5E418A6D}" destId="{799FD5E4-5D76-4338-BDA8-9F7F790A3A29}" srcOrd="1" destOrd="0" presId="urn:microsoft.com/office/officeart/2008/layout/HorizontalMultiLevelHierarchy"/>
    <dgm:cxn modelId="{C5BE0DE1-3793-4C23-A900-78112F2919D4}" srcId="{8E70AA8F-7583-4AFE-9EDE-87363894E1F8}" destId="{DAFF3CB8-4780-4F42-8F5A-A2879CF5C5A6}" srcOrd="2" destOrd="0" parTransId="{BB72E3E4-7E20-4FF3-87BE-AD24CB2F12EE}" sibTransId="{1E1C3655-4299-4282-B808-C53E3FABF68D}"/>
    <dgm:cxn modelId="{32BA70E3-2B88-4E2B-9094-EE86858857DA}" srcId="{BF1B7062-91AB-4F1D-BD08-8D3EC4B33C1F}" destId="{33587DE4-8F92-4CA4-A011-892138D47DA7}" srcOrd="4" destOrd="0" parTransId="{31BDA904-A9EF-437C-9DAF-E5BDF8C1106E}" sibTransId="{359CEDC3-C134-4529-AEBB-BBDE1EA7D255}"/>
    <dgm:cxn modelId="{870D94E8-9751-454A-BABA-EA45EF84CC1C}" type="presOf" srcId="{C1F68F19-94EA-4970-A79B-863E823848E5}" destId="{42C465EB-33D9-4AD2-A33B-930C8E39ED41}" srcOrd="0" destOrd="0" presId="urn:microsoft.com/office/officeart/2008/layout/HorizontalMultiLevelHierarchy"/>
    <dgm:cxn modelId="{B7674FEE-4F81-43E5-A853-47CF1B66D2AD}" type="presOf" srcId="{BF1B7062-91AB-4F1D-BD08-8D3EC4B33C1F}" destId="{F9F18759-F577-4686-9C34-EB964D732C77}" srcOrd="0" destOrd="0" presId="urn:microsoft.com/office/officeart/2008/layout/HorizontalMultiLevelHierarchy"/>
    <dgm:cxn modelId="{8D6DF9EE-A2D8-412C-887B-0C054D51DFA0}" type="presOf" srcId="{2DCC687C-BE9B-4DD8-8A80-E970635437CA}" destId="{7260B369-A7E2-44EA-98FE-B408D79B13A6}" srcOrd="1" destOrd="0" presId="urn:microsoft.com/office/officeart/2008/layout/HorizontalMultiLevelHierarchy"/>
    <dgm:cxn modelId="{7CDA6FEF-3872-4337-84FA-0DD423E0FBC5}" srcId="{BF1B7062-91AB-4F1D-BD08-8D3EC4B33C1F}" destId="{ADED253C-6A2E-4631-B1D4-F5E1FE2B5B55}" srcOrd="2" destOrd="0" parTransId="{23EDCDD5-F170-402F-A11E-15FD466C3CE5}" sibTransId="{074D77D4-B07D-447C-B97C-356C65F95759}"/>
    <dgm:cxn modelId="{F4D4E3EF-4C7A-4DD4-B693-2A68087757F8}" srcId="{49A0BB83-CEA0-46AB-9D0B-B65F612AEE4A}" destId="{4DA8AE24-A75C-40AE-A6A1-13FE57AE449D}" srcOrd="1" destOrd="0" parTransId="{2DCC687C-BE9B-4DD8-8A80-E970635437CA}" sibTransId="{DF4C3ABC-A688-4048-91A3-DFE9CE606182}"/>
    <dgm:cxn modelId="{0A8FCBF8-AD1F-4CF4-8568-2F5CBABA5157}" srcId="{49A0BB83-CEA0-46AB-9D0B-B65F612AEE4A}" destId="{3EC8FF9E-3113-473A-A5E5-ABD9C5F94794}" srcOrd="3" destOrd="0" parTransId="{87CDD4F3-E71F-44A9-B515-E47672A849B6}" sibTransId="{25369813-4686-4B37-9746-915D5E2ABB1B}"/>
    <dgm:cxn modelId="{2279FAFA-FB88-4C2D-B0C1-6B2ACC4BBF39}" type="presOf" srcId="{D937D902-C50B-4BEC-9C1F-D9880BCC701B}" destId="{30A455D9-9D31-498C-B006-B59A4D0FAC39}" srcOrd="1" destOrd="0" presId="urn:microsoft.com/office/officeart/2008/layout/HorizontalMultiLevelHierarchy"/>
    <dgm:cxn modelId="{A3A0BCFB-D8D9-4632-B5AB-CF4EFA2E3C41}" srcId="{BF1B7062-91AB-4F1D-BD08-8D3EC4B33C1F}" destId="{4D897679-FA7C-48A2-A57F-5D0431886FF7}" srcOrd="0" destOrd="0" parTransId="{C7C06085-9DF0-469C-90B3-434C5E418A6D}" sibTransId="{D55B2488-3E22-41F8-99B8-F1276460587D}"/>
    <dgm:cxn modelId="{6B84BBFC-A091-4525-A53A-310AE57146D4}" type="presOf" srcId="{D11BAA21-3D0E-4BFE-97F1-F349F96BB7F2}" destId="{E35C2840-DB93-493D-B275-166B0E0C4A9D}" srcOrd="0" destOrd="0" presId="urn:microsoft.com/office/officeart/2008/layout/HorizontalMultiLevelHierarchy"/>
    <dgm:cxn modelId="{BC1D60FE-A17A-4459-A412-7BD781EE41A1}" type="presOf" srcId="{31BDA904-A9EF-437C-9DAF-E5BDF8C1106E}" destId="{8B0AB1CA-7D19-4139-820F-FBEA5B4373F8}" srcOrd="1" destOrd="0" presId="urn:microsoft.com/office/officeart/2008/layout/HorizontalMultiLevelHierarchy"/>
    <dgm:cxn modelId="{3E8C5480-73D9-4EE3-932D-82721BB1E7B2}" type="presParOf" srcId="{50C4D88C-9CB0-4513-8456-755395491158}" destId="{506FBA0B-6598-4404-B87A-56869B8718E3}" srcOrd="0" destOrd="0" presId="urn:microsoft.com/office/officeart/2008/layout/HorizontalMultiLevelHierarchy"/>
    <dgm:cxn modelId="{AD087DA0-5EB4-49EE-82D3-F6C47200DD79}" type="presParOf" srcId="{506FBA0B-6598-4404-B87A-56869B8718E3}" destId="{DCF5B4EF-DE4F-4292-A3B2-724C163A44AB}" srcOrd="0" destOrd="0" presId="urn:microsoft.com/office/officeart/2008/layout/HorizontalMultiLevelHierarchy"/>
    <dgm:cxn modelId="{AD864577-5B7E-4328-AC26-287C80C6BEA3}" type="presParOf" srcId="{506FBA0B-6598-4404-B87A-56869B8718E3}" destId="{7E8A6FC8-F240-4C27-8F75-0549E9D1CE4E}" srcOrd="1" destOrd="0" presId="urn:microsoft.com/office/officeart/2008/layout/HorizontalMultiLevelHierarchy"/>
    <dgm:cxn modelId="{0D5824EC-96D2-4284-930C-3DC3234577D3}" type="presParOf" srcId="{7E8A6FC8-F240-4C27-8F75-0549E9D1CE4E}" destId="{BE328E0A-C287-4B1A-BD90-C0F3098FFCD9}" srcOrd="0" destOrd="0" presId="urn:microsoft.com/office/officeart/2008/layout/HorizontalMultiLevelHierarchy"/>
    <dgm:cxn modelId="{FF3EDB3F-3E5D-484F-B7EB-2D9D119CC084}" type="presParOf" srcId="{BE328E0A-C287-4B1A-BD90-C0F3098FFCD9}" destId="{1EB559E9-DB95-4028-B960-01A592B99E92}" srcOrd="0" destOrd="0" presId="urn:microsoft.com/office/officeart/2008/layout/HorizontalMultiLevelHierarchy"/>
    <dgm:cxn modelId="{6E796F25-24CC-4F5D-8AB9-96C968A94D86}" type="presParOf" srcId="{7E8A6FC8-F240-4C27-8F75-0549E9D1CE4E}" destId="{9893F228-CFAA-415F-97D9-8C8EA9FB1BC5}" srcOrd="1" destOrd="0" presId="urn:microsoft.com/office/officeart/2008/layout/HorizontalMultiLevelHierarchy"/>
    <dgm:cxn modelId="{F5FE272E-5A1A-4232-A41E-5E8F96E754E7}" type="presParOf" srcId="{9893F228-CFAA-415F-97D9-8C8EA9FB1BC5}" destId="{49ADAAAB-354D-4968-9DE9-378E6595E5BB}" srcOrd="0" destOrd="0" presId="urn:microsoft.com/office/officeart/2008/layout/HorizontalMultiLevelHierarchy"/>
    <dgm:cxn modelId="{480D07D8-1F1B-4569-80CC-321A6295D639}" type="presParOf" srcId="{9893F228-CFAA-415F-97D9-8C8EA9FB1BC5}" destId="{46E2FE2A-A747-4DEE-AAF5-53A8EE84B06B}" srcOrd="1" destOrd="0" presId="urn:microsoft.com/office/officeart/2008/layout/HorizontalMultiLevelHierarchy"/>
    <dgm:cxn modelId="{50D16AF4-5755-49CA-8CD2-80B55C410D0F}" type="presParOf" srcId="{46E2FE2A-A747-4DEE-AAF5-53A8EE84B06B}" destId="{A00DE1AA-92DF-4607-98DB-1C3BB048DCF5}" srcOrd="0" destOrd="0" presId="urn:microsoft.com/office/officeart/2008/layout/HorizontalMultiLevelHierarchy"/>
    <dgm:cxn modelId="{431D5585-68BC-402E-A1E8-6AA95F6C7608}" type="presParOf" srcId="{A00DE1AA-92DF-4607-98DB-1C3BB048DCF5}" destId="{FCADF10C-D51C-403A-B095-E884F4771DA4}" srcOrd="0" destOrd="0" presId="urn:microsoft.com/office/officeart/2008/layout/HorizontalMultiLevelHierarchy"/>
    <dgm:cxn modelId="{15D334E0-0A38-4F4E-ADC1-2877693952AA}" type="presParOf" srcId="{46E2FE2A-A747-4DEE-AAF5-53A8EE84B06B}" destId="{82114EE1-887C-431E-AFFD-6C4277E5953D}" srcOrd="1" destOrd="0" presId="urn:microsoft.com/office/officeart/2008/layout/HorizontalMultiLevelHierarchy"/>
    <dgm:cxn modelId="{8C9D2DBB-76FF-4B29-A8BF-76E1595D5F7B}" type="presParOf" srcId="{82114EE1-887C-431E-AFFD-6C4277E5953D}" destId="{F9F18759-F577-4686-9C34-EB964D732C77}" srcOrd="0" destOrd="0" presId="urn:microsoft.com/office/officeart/2008/layout/HorizontalMultiLevelHierarchy"/>
    <dgm:cxn modelId="{24FAD8B7-4C36-4713-89C8-0B0C5F8DE428}" type="presParOf" srcId="{82114EE1-887C-431E-AFFD-6C4277E5953D}" destId="{54BDE115-2A0C-4217-89B4-E7E8586234DB}" srcOrd="1" destOrd="0" presId="urn:microsoft.com/office/officeart/2008/layout/HorizontalMultiLevelHierarchy"/>
    <dgm:cxn modelId="{3D372E14-A8FD-44D7-8131-FA6D9CF22B67}" type="presParOf" srcId="{54BDE115-2A0C-4217-89B4-E7E8586234DB}" destId="{6D05A90F-5A8D-42F9-A2CB-82F28C0FF2BC}" srcOrd="0" destOrd="0" presId="urn:microsoft.com/office/officeart/2008/layout/HorizontalMultiLevelHierarchy"/>
    <dgm:cxn modelId="{F40CABF1-22E9-41F5-8B23-F27E5206AE95}" type="presParOf" srcId="{6D05A90F-5A8D-42F9-A2CB-82F28C0FF2BC}" destId="{799FD5E4-5D76-4338-BDA8-9F7F790A3A29}" srcOrd="0" destOrd="0" presId="urn:microsoft.com/office/officeart/2008/layout/HorizontalMultiLevelHierarchy"/>
    <dgm:cxn modelId="{DFBDF78B-1D23-455B-94D1-7FEC00C888AD}" type="presParOf" srcId="{54BDE115-2A0C-4217-89B4-E7E8586234DB}" destId="{1C875D8C-6779-45C7-9DF1-E38374A18533}" srcOrd="1" destOrd="0" presId="urn:microsoft.com/office/officeart/2008/layout/HorizontalMultiLevelHierarchy"/>
    <dgm:cxn modelId="{00ED9729-0AF6-4E65-A263-4A217F294ED2}" type="presParOf" srcId="{1C875D8C-6779-45C7-9DF1-E38374A18533}" destId="{F8A94DA1-2081-4A8B-816C-A9F98C2853F5}" srcOrd="0" destOrd="0" presId="urn:microsoft.com/office/officeart/2008/layout/HorizontalMultiLevelHierarchy"/>
    <dgm:cxn modelId="{44FDD24A-6CFB-46B1-BEB2-69DCD38B52E4}" type="presParOf" srcId="{1C875D8C-6779-45C7-9DF1-E38374A18533}" destId="{BE78AA36-14CC-406D-9CAF-F23AD3DFDFED}" srcOrd="1" destOrd="0" presId="urn:microsoft.com/office/officeart/2008/layout/HorizontalMultiLevelHierarchy"/>
    <dgm:cxn modelId="{944A07B4-171F-46FD-9A9A-D9F32623A61F}" type="presParOf" srcId="{54BDE115-2A0C-4217-89B4-E7E8586234DB}" destId="{8F0AA0AA-EF8D-43DE-82C5-2D7BFD08315F}" srcOrd="2" destOrd="0" presId="urn:microsoft.com/office/officeart/2008/layout/HorizontalMultiLevelHierarchy"/>
    <dgm:cxn modelId="{8E6E216A-B20D-4FF2-9976-6A4AD97AA5AD}" type="presParOf" srcId="{8F0AA0AA-EF8D-43DE-82C5-2D7BFD08315F}" destId="{FD15021D-62B7-4A46-932A-654E778DB44B}" srcOrd="0" destOrd="0" presId="urn:microsoft.com/office/officeart/2008/layout/HorizontalMultiLevelHierarchy"/>
    <dgm:cxn modelId="{35774EDF-2194-4938-91A1-C2CF1298126D}" type="presParOf" srcId="{54BDE115-2A0C-4217-89B4-E7E8586234DB}" destId="{92C6DF90-94C7-417B-A0B7-472D3330DFC6}" srcOrd="3" destOrd="0" presId="urn:microsoft.com/office/officeart/2008/layout/HorizontalMultiLevelHierarchy"/>
    <dgm:cxn modelId="{62003EF5-E134-419F-A088-B5DDC40A2688}" type="presParOf" srcId="{92C6DF90-94C7-417B-A0B7-472D3330DFC6}" destId="{571B8373-7DFF-4282-8AA6-80F7CC7EA7C8}" srcOrd="0" destOrd="0" presId="urn:microsoft.com/office/officeart/2008/layout/HorizontalMultiLevelHierarchy"/>
    <dgm:cxn modelId="{E322A04F-806C-4932-A9A0-D0423C9769E7}" type="presParOf" srcId="{92C6DF90-94C7-417B-A0B7-472D3330DFC6}" destId="{2E395B4D-D351-4809-A97B-BD1545D151D6}" srcOrd="1" destOrd="0" presId="urn:microsoft.com/office/officeart/2008/layout/HorizontalMultiLevelHierarchy"/>
    <dgm:cxn modelId="{F777DE2D-E80D-4EA4-B833-A3841CA97B4B}" type="presParOf" srcId="{54BDE115-2A0C-4217-89B4-E7E8586234DB}" destId="{709C936E-7E65-4B5A-AC40-4548A25152AC}" srcOrd="4" destOrd="0" presId="urn:microsoft.com/office/officeart/2008/layout/HorizontalMultiLevelHierarchy"/>
    <dgm:cxn modelId="{32E88D2B-0DC3-47DF-8E3C-D73500CC12ED}" type="presParOf" srcId="{709C936E-7E65-4B5A-AC40-4548A25152AC}" destId="{79D3B186-92E5-40C6-A995-4173A00C788D}" srcOrd="0" destOrd="0" presId="urn:microsoft.com/office/officeart/2008/layout/HorizontalMultiLevelHierarchy"/>
    <dgm:cxn modelId="{3F754718-EE57-49C1-BB11-DB71B1789707}" type="presParOf" srcId="{54BDE115-2A0C-4217-89B4-E7E8586234DB}" destId="{288D4D72-A885-421E-B53B-89BEC0A8E191}" srcOrd="5" destOrd="0" presId="urn:microsoft.com/office/officeart/2008/layout/HorizontalMultiLevelHierarchy"/>
    <dgm:cxn modelId="{7057AA4D-B137-41ED-BB23-97CC6A463ECC}" type="presParOf" srcId="{288D4D72-A885-421E-B53B-89BEC0A8E191}" destId="{9E59A063-5821-4E2B-8FD8-3EBA8922B98E}" srcOrd="0" destOrd="0" presId="urn:microsoft.com/office/officeart/2008/layout/HorizontalMultiLevelHierarchy"/>
    <dgm:cxn modelId="{B1430112-47C7-421A-A831-AD9432EA9447}" type="presParOf" srcId="{288D4D72-A885-421E-B53B-89BEC0A8E191}" destId="{A60165E3-8C06-4086-B11F-0E702421E440}" srcOrd="1" destOrd="0" presId="urn:microsoft.com/office/officeart/2008/layout/HorizontalMultiLevelHierarchy"/>
    <dgm:cxn modelId="{4606825E-DF7B-4A4B-970B-90A4366FCD75}" type="presParOf" srcId="{54BDE115-2A0C-4217-89B4-E7E8586234DB}" destId="{C5F46441-018D-4AD0-9984-278FB6B3653F}" srcOrd="6" destOrd="0" presId="urn:microsoft.com/office/officeart/2008/layout/HorizontalMultiLevelHierarchy"/>
    <dgm:cxn modelId="{2195A6B6-C0E7-4925-B522-ECD20392777B}" type="presParOf" srcId="{C5F46441-018D-4AD0-9984-278FB6B3653F}" destId="{D9EA4352-69AB-4BEF-A3B8-25557C0E3D3D}" srcOrd="0" destOrd="0" presId="urn:microsoft.com/office/officeart/2008/layout/HorizontalMultiLevelHierarchy"/>
    <dgm:cxn modelId="{76A9F908-999F-4A91-9814-EDE65165187B}" type="presParOf" srcId="{54BDE115-2A0C-4217-89B4-E7E8586234DB}" destId="{0E92266F-6127-4D65-BB11-33FD467F105D}" srcOrd="7" destOrd="0" presId="urn:microsoft.com/office/officeart/2008/layout/HorizontalMultiLevelHierarchy"/>
    <dgm:cxn modelId="{F306A3C1-7973-4F7A-943B-6ADCD306A7F6}" type="presParOf" srcId="{0E92266F-6127-4D65-BB11-33FD467F105D}" destId="{E35C2840-DB93-493D-B275-166B0E0C4A9D}" srcOrd="0" destOrd="0" presId="urn:microsoft.com/office/officeart/2008/layout/HorizontalMultiLevelHierarchy"/>
    <dgm:cxn modelId="{A835B48E-3A8E-4008-A8CE-A71601018F84}" type="presParOf" srcId="{0E92266F-6127-4D65-BB11-33FD467F105D}" destId="{D8A053A6-8CD3-465F-9ECC-7C0D113893EE}" srcOrd="1" destOrd="0" presId="urn:microsoft.com/office/officeart/2008/layout/HorizontalMultiLevelHierarchy"/>
    <dgm:cxn modelId="{8D24C396-9E55-4005-8D86-DB4BF7EBCB4D}" type="presParOf" srcId="{54BDE115-2A0C-4217-89B4-E7E8586234DB}" destId="{FAF45787-F807-4BB6-923D-0C0E2CD8C149}" srcOrd="8" destOrd="0" presId="urn:microsoft.com/office/officeart/2008/layout/HorizontalMultiLevelHierarchy"/>
    <dgm:cxn modelId="{B8C3ED00-AC23-46BD-B1D0-119DB40B33C6}" type="presParOf" srcId="{FAF45787-F807-4BB6-923D-0C0E2CD8C149}" destId="{8B0AB1CA-7D19-4139-820F-FBEA5B4373F8}" srcOrd="0" destOrd="0" presId="urn:microsoft.com/office/officeart/2008/layout/HorizontalMultiLevelHierarchy"/>
    <dgm:cxn modelId="{CEE7DFA3-513B-4D24-A57B-0052FB3C207F}" type="presParOf" srcId="{54BDE115-2A0C-4217-89B4-E7E8586234DB}" destId="{C3306D52-2437-4385-ACA3-7D8CE9EB0569}" srcOrd="9" destOrd="0" presId="urn:microsoft.com/office/officeart/2008/layout/HorizontalMultiLevelHierarchy"/>
    <dgm:cxn modelId="{08DF73F5-ABF4-4C8B-834F-6A47AAB5E318}" type="presParOf" srcId="{C3306D52-2437-4385-ACA3-7D8CE9EB0569}" destId="{8F47A465-73D6-48E5-83FD-F149301C3BBD}" srcOrd="0" destOrd="0" presId="urn:microsoft.com/office/officeart/2008/layout/HorizontalMultiLevelHierarchy"/>
    <dgm:cxn modelId="{1CF8F74E-E989-4A3F-908A-DCDB6D590139}" type="presParOf" srcId="{C3306D52-2437-4385-ACA3-7D8CE9EB0569}" destId="{E32E857A-F3CD-4263-AB35-D59E97F83B1D}" srcOrd="1" destOrd="0" presId="urn:microsoft.com/office/officeart/2008/layout/HorizontalMultiLevelHierarchy"/>
    <dgm:cxn modelId="{88639E4F-31C1-497A-AD08-8F53C1B0472D}" type="presParOf" srcId="{46E2FE2A-A747-4DEE-AAF5-53A8EE84B06B}" destId="{5BC2DE1D-C4D7-4BFC-A0C1-3D282DC024CD}" srcOrd="2" destOrd="0" presId="urn:microsoft.com/office/officeart/2008/layout/HorizontalMultiLevelHierarchy"/>
    <dgm:cxn modelId="{BC66EAF4-D03A-4B97-B08C-7F76CC2F9B24}" type="presParOf" srcId="{5BC2DE1D-C4D7-4BFC-A0C1-3D282DC024CD}" destId="{0C497864-2349-44C5-8D11-5F89748F0519}" srcOrd="0" destOrd="0" presId="urn:microsoft.com/office/officeart/2008/layout/HorizontalMultiLevelHierarchy"/>
    <dgm:cxn modelId="{40D40725-FA7B-4511-B16E-C1EFB81A0750}" type="presParOf" srcId="{46E2FE2A-A747-4DEE-AAF5-53A8EE84B06B}" destId="{9DEE4079-5D60-4753-AEAE-EF1343D66E8F}" srcOrd="3" destOrd="0" presId="urn:microsoft.com/office/officeart/2008/layout/HorizontalMultiLevelHierarchy"/>
    <dgm:cxn modelId="{6042F3FD-F18F-4D46-8EC2-9066A06C2B78}" type="presParOf" srcId="{9DEE4079-5D60-4753-AEAE-EF1343D66E8F}" destId="{DC0B28EB-699E-45BB-87EC-30E574E72821}" srcOrd="0" destOrd="0" presId="urn:microsoft.com/office/officeart/2008/layout/HorizontalMultiLevelHierarchy"/>
    <dgm:cxn modelId="{608302F7-1EC7-4ADD-8AE7-438FDE7034DF}" type="presParOf" srcId="{9DEE4079-5D60-4753-AEAE-EF1343D66E8F}" destId="{F96545F6-99BC-46B9-929F-A49863AE73CF}" srcOrd="1" destOrd="0" presId="urn:microsoft.com/office/officeart/2008/layout/HorizontalMultiLevelHierarchy"/>
    <dgm:cxn modelId="{A053F520-2BFF-4D78-ABA3-085B38E9BB46}" type="presParOf" srcId="{F96545F6-99BC-46B9-929F-A49863AE73CF}" destId="{7F2C676C-E906-4B26-892E-C728B9239429}" srcOrd="0" destOrd="0" presId="urn:microsoft.com/office/officeart/2008/layout/HorizontalMultiLevelHierarchy"/>
    <dgm:cxn modelId="{DC63E4DA-2911-48A2-B45E-2A3F7F320F95}" type="presParOf" srcId="{7F2C676C-E906-4B26-892E-C728B9239429}" destId="{F614A676-E312-4A6F-BE9F-B6E2993177B6}" srcOrd="0" destOrd="0" presId="urn:microsoft.com/office/officeart/2008/layout/HorizontalMultiLevelHierarchy"/>
    <dgm:cxn modelId="{98791E69-7D35-4CF1-9761-6C24C2696866}" type="presParOf" srcId="{F96545F6-99BC-46B9-929F-A49863AE73CF}" destId="{BDC558D4-E8FE-4402-98B6-954B2DED52D1}" srcOrd="1" destOrd="0" presId="urn:microsoft.com/office/officeart/2008/layout/HorizontalMultiLevelHierarchy"/>
    <dgm:cxn modelId="{FDBEFCAE-1435-4A02-93C8-6822FB954273}" type="presParOf" srcId="{BDC558D4-E8FE-4402-98B6-954B2DED52D1}" destId="{81473451-3FF3-474B-98FB-6869E5682468}" srcOrd="0" destOrd="0" presId="urn:microsoft.com/office/officeart/2008/layout/HorizontalMultiLevelHierarchy"/>
    <dgm:cxn modelId="{B5D9CD1B-6DBD-4706-A7AF-2E52473396EC}" type="presParOf" srcId="{BDC558D4-E8FE-4402-98B6-954B2DED52D1}" destId="{FA9000AC-D9F7-467D-A35D-DAD03D5FE186}" srcOrd="1" destOrd="0" presId="urn:microsoft.com/office/officeart/2008/layout/HorizontalMultiLevelHierarchy"/>
    <dgm:cxn modelId="{796470D6-7D1B-4420-B116-3CDECA6C4332}" type="presParOf" srcId="{F96545F6-99BC-46B9-929F-A49863AE73CF}" destId="{2B4072C3-2623-4EA4-94B7-025A9DCD72E9}" srcOrd="2" destOrd="0" presId="urn:microsoft.com/office/officeart/2008/layout/HorizontalMultiLevelHierarchy"/>
    <dgm:cxn modelId="{26C198F0-9097-4B40-A099-0CF7BB5FE30B}" type="presParOf" srcId="{2B4072C3-2623-4EA4-94B7-025A9DCD72E9}" destId="{7260B369-A7E2-44EA-98FE-B408D79B13A6}" srcOrd="0" destOrd="0" presId="urn:microsoft.com/office/officeart/2008/layout/HorizontalMultiLevelHierarchy"/>
    <dgm:cxn modelId="{561417E8-7976-4A1C-A015-08E3E4F64664}" type="presParOf" srcId="{F96545F6-99BC-46B9-929F-A49863AE73CF}" destId="{1FAAD552-F495-4DB6-9E8B-FAAEB560B2F6}" srcOrd="3" destOrd="0" presId="urn:microsoft.com/office/officeart/2008/layout/HorizontalMultiLevelHierarchy"/>
    <dgm:cxn modelId="{EA019D1A-3F95-4D56-9997-0C9D24A997C5}" type="presParOf" srcId="{1FAAD552-F495-4DB6-9E8B-FAAEB560B2F6}" destId="{A732D3F1-1291-409E-9A7C-778CAE167F89}" srcOrd="0" destOrd="0" presId="urn:microsoft.com/office/officeart/2008/layout/HorizontalMultiLevelHierarchy"/>
    <dgm:cxn modelId="{166A27F3-4442-45CA-8BA6-9A502B1E32B0}" type="presParOf" srcId="{1FAAD552-F495-4DB6-9E8B-FAAEB560B2F6}" destId="{AB597740-6E08-435C-B03D-74A3C28F6C7A}" srcOrd="1" destOrd="0" presId="urn:microsoft.com/office/officeart/2008/layout/HorizontalMultiLevelHierarchy"/>
    <dgm:cxn modelId="{B13D283A-3BF4-4186-8B35-E30A1BFCB7DD}" type="presParOf" srcId="{F96545F6-99BC-46B9-929F-A49863AE73CF}" destId="{9458E52A-38CE-4EE6-A620-F703970B8164}" srcOrd="4" destOrd="0" presId="urn:microsoft.com/office/officeart/2008/layout/HorizontalMultiLevelHierarchy"/>
    <dgm:cxn modelId="{CBEB0CDE-7383-4B68-B06E-63692D94162C}" type="presParOf" srcId="{9458E52A-38CE-4EE6-A620-F703970B8164}" destId="{32DEAE14-947F-44E2-8D61-C101875AB07D}" srcOrd="0" destOrd="0" presId="urn:microsoft.com/office/officeart/2008/layout/HorizontalMultiLevelHierarchy"/>
    <dgm:cxn modelId="{268498D5-D929-4DAB-AC0F-7C00397892F8}" type="presParOf" srcId="{F96545F6-99BC-46B9-929F-A49863AE73CF}" destId="{69E10A20-FCE4-4D83-88A1-14D71635473C}" srcOrd="5" destOrd="0" presId="urn:microsoft.com/office/officeart/2008/layout/HorizontalMultiLevelHierarchy"/>
    <dgm:cxn modelId="{C53C4149-E278-4B46-8FC3-6C96C874D326}" type="presParOf" srcId="{69E10A20-FCE4-4D83-88A1-14D71635473C}" destId="{42C465EB-33D9-4AD2-A33B-930C8E39ED41}" srcOrd="0" destOrd="0" presId="urn:microsoft.com/office/officeart/2008/layout/HorizontalMultiLevelHierarchy"/>
    <dgm:cxn modelId="{148DD049-D5F2-44AA-9110-DDD80E88C1F7}" type="presParOf" srcId="{69E10A20-FCE4-4D83-88A1-14D71635473C}" destId="{2EF723DA-603B-48F9-A950-71099D97A93D}" srcOrd="1" destOrd="0" presId="urn:microsoft.com/office/officeart/2008/layout/HorizontalMultiLevelHierarchy"/>
    <dgm:cxn modelId="{E6A09153-7C65-4D54-AF4C-8F005668B195}" type="presParOf" srcId="{F96545F6-99BC-46B9-929F-A49863AE73CF}" destId="{329CD9E0-9945-40C9-89A5-5929AA1A3A82}" srcOrd="6" destOrd="0" presId="urn:microsoft.com/office/officeart/2008/layout/HorizontalMultiLevelHierarchy"/>
    <dgm:cxn modelId="{6218AF02-8BFB-41EC-94F2-A7B83BEFA856}" type="presParOf" srcId="{329CD9E0-9945-40C9-89A5-5929AA1A3A82}" destId="{27874C32-AAAE-43E2-B803-B20B1E2D7450}" srcOrd="0" destOrd="0" presId="urn:microsoft.com/office/officeart/2008/layout/HorizontalMultiLevelHierarchy"/>
    <dgm:cxn modelId="{5191E024-DDD0-405C-A806-A32820FD8CC5}" type="presParOf" srcId="{F96545F6-99BC-46B9-929F-A49863AE73CF}" destId="{413EDB34-EEB8-4846-8BF9-D4944F61EBD3}" srcOrd="7" destOrd="0" presId="urn:microsoft.com/office/officeart/2008/layout/HorizontalMultiLevelHierarchy"/>
    <dgm:cxn modelId="{A545499C-31A8-4879-8B70-422B8B7E16E8}" type="presParOf" srcId="{413EDB34-EEB8-4846-8BF9-D4944F61EBD3}" destId="{84D7F889-3498-48D8-ADC3-14251347C81B}" srcOrd="0" destOrd="0" presId="urn:microsoft.com/office/officeart/2008/layout/HorizontalMultiLevelHierarchy"/>
    <dgm:cxn modelId="{A0A19357-EB8B-4612-A7DA-0BAC1172C650}" type="presParOf" srcId="{413EDB34-EEB8-4846-8BF9-D4944F61EBD3}" destId="{E91235D0-FC5C-4DA2-AB29-EC075B3DCA81}" srcOrd="1" destOrd="0" presId="urn:microsoft.com/office/officeart/2008/layout/HorizontalMultiLevelHierarchy"/>
    <dgm:cxn modelId="{726D319B-7F9C-410A-923E-E7D70D1E9BE5}" type="presParOf" srcId="{46E2FE2A-A747-4DEE-AAF5-53A8EE84B06B}" destId="{A4E05C94-2209-4BF4-B627-606397BBC1C5}" srcOrd="4" destOrd="0" presId="urn:microsoft.com/office/officeart/2008/layout/HorizontalMultiLevelHierarchy"/>
    <dgm:cxn modelId="{BC8E1C1E-4F81-4EDB-B206-0F9F561D1BE3}" type="presParOf" srcId="{A4E05C94-2209-4BF4-B627-606397BBC1C5}" destId="{6DCFD290-34D5-45FC-84C5-03B4A3AFAD52}" srcOrd="0" destOrd="0" presId="urn:microsoft.com/office/officeart/2008/layout/HorizontalMultiLevelHierarchy"/>
    <dgm:cxn modelId="{C24C0CF1-8773-4C67-935E-616A1C69F1B6}" type="presParOf" srcId="{46E2FE2A-A747-4DEE-AAF5-53A8EE84B06B}" destId="{D6C31984-0B65-416F-A6B1-E0A22FFF6163}" srcOrd="5" destOrd="0" presId="urn:microsoft.com/office/officeart/2008/layout/HorizontalMultiLevelHierarchy"/>
    <dgm:cxn modelId="{BF5C4A11-F9CD-408A-9CA8-15A0D2A36E35}" type="presParOf" srcId="{D6C31984-0B65-416F-A6B1-E0A22FFF6163}" destId="{485D5E8B-1295-4B72-BF14-74B2BE7008EE}" srcOrd="0" destOrd="0" presId="urn:microsoft.com/office/officeart/2008/layout/HorizontalMultiLevelHierarchy"/>
    <dgm:cxn modelId="{F6BDEA0C-9395-46B8-B4A0-F02379190F75}" type="presParOf" srcId="{D6C31984-0B65-416F-A6B1-E0A22FFF6163}" destId="{49EAA066-0495-427D-9425-BE1889EED5E1}" srcOrd="1" destOrd="0" presId="urn:microsoft.com/office/officeart/2008/layout/HorizontalMultiLevelHierarchy"/>
    <dgm:cxn modelId="{D41C7959-272E-4EBA-8328-6A420A7753D6}" type="presParOf" srcId="{46E2FE2A-A747-4DEE-AAF5-53A8EE84B06B}" destId="{460E764F-BDF5-4D22-9B4D-16DC71F64CAC}" srcOrd="6" destOrd="0" presId="urn:microsoft.com/office/officeart/2008/layout/HorizontalMultiLevelHierarchy"/>
    <dgm:cxn modelId="{9E3C5359-D3AF-471A-A4EB-632E9E1FFFED}" type="presParOf" srcId="{460E764F-BDF5-4D22-9B4D-16DC71F64CAC}" destId="{D2085E56-A00C-4E27-A4A7-A2743FEDF1B5}" srcOrd="0" destOrd="0" presId="urn:microsoft.com/office/officeart/2008/layout/HorizontalMultiLevelHierarchy"/>
    <dgm:cxn modelId="{E9C36CB9-A5C3-4B2E-8690-8C27F406F889}" type="presParOf" srcId="{46E2FE2A-A747-4DEE-AAF5-53A8EE84B06B}" destId="{73186733-5E43-4E6A-80AF-948A00AAA9B5}" srcOrd="7" destOrd="0" presId="urn:microsoft.com/office/officeart/2008/layout/HorizontalMultiLevelHierarchy"/>
    <dgm:cxn modelId="{3DE4C77A-92C4-499B-A96E-6812CB8CF9E7}" type="presParOf" srcId="{73186733-5E43-4E6A-80AF-948A00AAA9B5}" destId="{43996E1E-6F52-4F8E-9F4B-77A56824C63C}" srcOrd="0" destOrd="0" presId="urn:microsoft.com/office/officeart/2008/layout/HorizontalMultiLevelHierarchy"/>
    <dgm:cxn modelId="{0F21ABEF-B7AA-44AC-A89A-91EB275FF44F}" type="presParOf" srcId="{73186733-5E43-4E6A-80AF-948A00AAA9B5}" destId="{41502682-1FC1-4B2B-BBB5-9A5540E7D736}" srcOrd="1" destOrd="0" presId="urn:microsoft.com/office/officeart/2008/layout/HorizontalMultiLevelHierarchy"/>
    <dgm:cxn modelId="{D6EB78A0-A34D-4723-9332-CDC12F78869A}" type="presParOf" srcId="{46E2FE2A-A747-4DEE-AAF5-53A8EE84B06B}" destId="{690E36EE-5895-4B91-A347-3380A5FE5255}" srcOrd="8" destOrd="0" presId="urn:microsoft.com/office/officeart/2008/layout/HorizontalMultiLevelHierarchy"/>
    <dgm:cxn modelId="{E55A1800-8DD6-4853-A0D4-E4B94395683D}" type="presParOf" srcId="{690E36EE-5895-4B91-A347-3380A5FE5255}" destId="{ADBE13F2-10FA-4B06-99C7-09C6712A7646}" srcOrd="0" destOrd="0" presId="urn:microsoft.com/office/officeart/2008/layout/HorizontalMultiLevelHierarchy"/>
    <dgm:cxn modelId="{0DEBCA27-CE2E-409D-8652-B03064A5A0BD}" type="presParOf" srcId="{46E2FE2A-A747-4DEE-AAF5-53A8EE84B06B}" destId="{B6754EFB-425D-471A-9BC5-9299A6414551}" srcOrd="9" destOrd="0" presId="urn:microsoft.com/office/officeart/2008/layout/HorizontalMultiLevelHierarchy"/>
    <dgm:cxn modelId="{827B1068-D035-4351-8FA7-E96A12C46B8D}" type="presParOf" srcId="{B6754EFB-425D-471A-9BC5-9299A6414551}" destId="{6E154881-954A-429F-9BBE-E92EEB4B1011}" srcOrd="0" destOrd="0" presId="urn:microsoft.com/office/officeart/2008/layout/HorizontalMultiLevelHierarchy"/>
    <dgm:cxn modelId="{CF5796C7-4017-4D28-84C5-F23B50B601E5}" type="presParOf" srcId="{B6754EFB-425D-471A-9BC5-9299A6414551}" destId="{5D1CB6D5-4D16-456C-80C8-8FB25291517B}" srcOrd="1" destOrd="0" presId="urn:microsoft.com/office/officeart/2008/layout/HorizontalMultiLevelHierarchy"/>
    <dgm:cxn modelId="{8C48EBB2-861E-4B2B-84F8-7FD8866630A9}" type="presParOf" srcId="{7E8A6FC8-F240-4C27-8F75-0549E9D1CE4E}" destId="{CD37291B-5548-4F1B-8F2F-200AE5B0DCAE}" srcOrd="2" destOrd="0" presId="urn:microsoft.com/office/officeart/2008/layout/HorizontalMultiLevelHierarchy"/>
    <dgm:cxn modelId="{1EAA7291-3D7E-4E1D-BFA5-466FBB9231BE}" type="presParOf" srcId="{CD37291B-5548-4F1B-8F2F-200AE5B0DCAE}" destId="{D4121B60-61D6-41A4-AAB9-DE9671C8ED2F}" srcOrd="0" destOrd="0" presId="urn:microsoft.com/office/officeart/2008/layout/HorizontalMultiLevelHierarchy"/>
    <dgm:cxn modelId="{30BF0797-9DFC-4143-9934-65A925553B04}" type="presParOf" srcId="{7E8A6FC8-F240-4C27-8F75-0549E9D1CE4E}" destId="{50975EFF-52F3-48CE-A104-6890DF2CCC15}" srcOrd="3" destOrd="0" presId="urn:microsoft.com/office/officeart/2008/layout/HorizontalMultiLevelHierarchy"/>
    <dgm:cxn modelId="{B1E72420-C269-47B9-8826-4F40BF90D27F}" type="presParOf" srcId="{50975EFF-52F3-48CE-A104-6890DF2CCC15}" destId="{E077FA3E-A654-4D27-8616-5CDDA43F8AF6}" srcOrd="0" destOrd="0" presId="urn:microsoft.com/office/officeart/2008/layout/HorizontalMultiLevelHierarchy"/>
    <dgm:cxn modelId="{2984DC2A-8109-4C03-B00F-93C41BC46DCB}" type="presParOf" srcId="{50975EFF-52F3-48CE-A104-6890DF2CCC15}" destId="{738BD333-0CAC-4970-A8E6-FA82D1202675}" srcOrd="1" destOrd="0" presId="urn:microsoft.com/office/officeart/2008/layout/HorizontalMultiLevelHierarchy"/>
    <dgm:cxn modelId="{701C9470-548A-4BE2-BFE5-EA05C36188CF}" type="presParOf" srcId="{738BD333-0CAC-4970-A8E6-FA82D1202675}" destId="{037062E2-BE96-4A8B-9D2F-1FA0857207C1}" srcOrd="0" destOrd="0" presId="urn:microsoft.com/office/officeart/2008/layout/HorizontalMultiLevelHierarchy"/>
    <dgm:cxn modelId="{A85CA7AE-0B05-415C-879A-E60AE08B5C38}" type="presParOf" srcId="{037062E2-BE96-4A8B-9D2F-1FA0857207C1}" destId="{48D9A2E1-2598-4B00-AD73-86E6047DFB3F}" srcOrd="0" destOrd="0" presId="urn:microsoft.com/office/officeart/2008/layout/HorizontalMultiLevelHierarchy"/>
    <dgm:cxn modelId="{C4A41739-1868-4E6C-8999-7C6171F40DDB}" type="presParOf" srcId="{738BD333-0CAC-4970-A8E6-FA82D1202675}" destId="{B8CF9832-64BD-484C-B421-A0ECF20998B1}" srcOrd="1" destOrd="0" presId="urn:microsoft.com/office/officeart/2008/layout/HorizontalMultiLevelHierarchy"/>
    <dgm:cxn modelId="{48303E24-0767-49ED-9ED9-ABE66A3F8EB4}" type="presParOf" srcId="{B8CF9832-64BD-484C-B421-A0ECF20998B1}" destId="{768C7647-12EF-40E9-94EB-C1868C4AFE59}" srcOrd="0" destOrd="0" presId="urn:microsoft.com/office/officeart/2008/layout/HorizontalMultiLevelHierarchy"/>
    <dgm:cxn modelId="{5A3DA604-9904-4F44-9882-A2E63AE76B38}" type="presParOf" srcId="{B8CF9832-64BD-484C-B421-A0ECF20998B1}" destId="{66E40938-6C34-47FD-B792-4BEC9D41A30A}" srcOrd="1" destOrd="0" presId="urn:microsoft.com/office/officeart/2008/layout/HorizontalMultiLevelHierarchy"/>
    <dgm:cxn modelId="{55446B2F-4034-42F1-8435-46B9BE44613A}" type="presParOf" srcId="{738BD333-0CAC-4970-A8E6-FA82D1202675}" destId="{313DC26C-06DB-4098-B605-33485EFC9B29}" srcOrd="2" destOrd="0" presId="urn:microsoft.com/office/officeart/2008/layout/HorizontalMultiLevelHierarchy"/>
    <dgm:cxn modelId="{4A033A29-C601-4F84-BFD7-622B89FB96DB}" type="presParOf" srcId="{313DC26C-06DB-4098-B605-33485EFC9B29}" destId="{30A455D9-9D31-498C-B006-B59A4D0FAC39}" srcOrd="0" destOrd="0" presId="urn:microsoft.com/office/officeart/2008/layout/HorizontalMultiLevelHierarchy"/>
    <dgm:cxn modelId="{B93B707E-B961-4BA7-B3CF-63ACD0FF66B1}" type="presParOf" srcId="{738BD333-0CAC-4970-A8E6-FA82D1202675}" destId="{EB09E2DB-DC0B-4A48-BC00-788EB4BF2155}" srcOrd="3" destOrd="0" presId="urn:microsoft.com/office/officeart/2008/layout/HorizontalMultiLevelHierarchy"/>
    <dgm:cxn modelId="{6CBDF43C-70BD-4409-9DF9-9CA7F57EB17C}" type="presParOf" srcId="{EB09E2DB-DC0B-4A48-BC00-788EB4BF2155}" destId="{49B6876F-A108-4FF0-9A81-E34DBB9D0BD7}" srcOrd="0" destOrd="0" presId="urn:microsoft.com/office/officeart/2008/layout/HorizontalMultiLevelHierarchy"/>
    <dgm:cxn modelId="{2686E0A6-F092-4AAA-926C-60D6DAFD0249}" type="presParOf" srcId="{EB09E2DB-DC0B-4A48-BC00-788EB4BF2155}" destId="{840A5199-0A8A-47C7-8B9A-920BC241225E}" srcOrd="1" destOrd="0" presId="urn:microsoft.com/office/officeart/2008/layout/HorizontalMultiLevelHierarchy"/>
    <dgm:cxn modelId="{25D58353-0D81-4A8A-94ED-93CDC7E7186B}" type="presParOf" srcId="{7E8A6FC8-F240-4C27-8F75-0549E9D1CE4E}" destId="{C4365B06-B9DB-4064-B93F-1043BD4B58B2}" srcOrd="4" destOrd="0" presId="urn:microsoft.com/office/officeart/2008/layout/HorizontalMultiLevelHierarchy"/>
    <dgm:cxn modelId="{7A9066B8-6414-422E-BFD9-738E8455C555}" type="presParOf" srcId="{C4365B06-B9DB-4064-B93F-1043BD4B58B2}" destId="{0336C92A-933C-4B9A-8AAD-80A8DB51CB00}" srcOrd="0" destOrd="0" presId="urn:microsoft.com/office/officeart/2008/layout/HorizontalMultiLevelHierarchy"/>
    <dgm:cxn modelId="{8B26E937-4058-4513-8A0F-CFE594B0876E}" type="presParOf" srcId="{7E8A6FC8-F240-4C27-8F75-0549E9D1CE4E}" destId="{1FB1112C-2171-4ECC-8EA0-911ADD3964A5}" srcOrd="5" destOrd="0" presId="urn:microsoft.com/office/officeart/2008/layout/HorizontalMultiLevelHierarchy"/>
    <dgm:cxn modelId="{C26F454F-9AD3-4024-89FF-46146E45546E}" type="presParOf" srcId="{1FB1112C-2171-4ECC-8EA0-911ADD3964A5}" destId="{B3E59FB2-885F-4B71-9DC5-B6F45C8017DE}" srcOrd="0" destOrd="0" presId="urn:microsoft.com/office/officeart/2008/layout/HorizontalMultiLevelHierarchy"/>
    <dgm:cxn modelId="{D088637E-3313-42FD-BF6C-2731986EDBD5}" type="presParOf" srcId="{1FB1112C-2171-4ECC-8EA0-911ADD3964A5}" destId="{AF149B8F-23A2-48DF-9DB4-21319099B718}" srcOrd="1" destOrd="0" presId="urn:microsoft.com/office/officeart/2008/layout/HorizontalMultiLevelHierarchy"/>
    <dgm:cxn modelId="{BE9866F0-9F68-43A1-A842-DB93EF04DC1F}" type="presParOf" srcId="{AF149B8F-23A2-48DF-9DB4-21319099B718}" destId="{60A0F5E7-D1D3-49F8-A254-CFFCBE54AAF0}" srcOrd="0" destOrd="0" presId="urn:microsoft.com/office/officeart/2008/layout/HorizontalMultiLevelHierarchy"/>
    <dgm:cxn modelId="{C0E974FA-E049-45C2-93A2-BDBEC3178337}" type="presParOf" srcId="{60A0F5E7-D1D3-49F8-A254-CFFCBE54AAF0}" destId="{3325D373-008A-41E8-9EA1-B4B0FC90FCD2}" srcOrd="0" destOrd="0" presId="urn:microsoft.com/office/officeart/2008/layout/HorizontalMultiLevelHierarchy"/>
    <dgm:cxn modelId="{9EFC154F-E0C3-4C05-B0CB-69653AF0C3B6}" type="presParOf" srcId="{AF149B8F-23A2-48DF-9DB4-21319099B718}" destId="{533688EB-FEF2-4244-B371-7A31A6275F9E}" srcOrd="1" destOrd="0" presId="urn:microsoft.com/office/officeart/2008/layout/HorizontalMultiLevelHierarchy"/>
    <dgm:cxn modelId="{E257AAD2-4B95-4624-89C1-BE814C0D3710}" type="presParOf" srcId="{533688EB-FEF2-4244-B371-7A31A6275F9E}" destId="{9E81B654-57F3-4178-8807-AB7AAC7BE08E}" srcOrd="0" destOrd="0" presId="urn:microsoft.com/office/officeart/2008/layout/HorizontalMultiLevelHierarchy"/>
    <dgm:cxn modelId="{89945E56-01F6-4A3F-9837-20D5AC4310BC}" type="presParOf" srcId="{533688EB-FEF2-4244-B371-7A31A6275F9E}" destId="{9EA1B074-9688-4BF6-BD3E-8C3B349784E8}" srcOrd="1" destOrd="0" presId="urn:microsoft.com/office/officeart/2008/layout/HorizontalMultiLevelHierarchy"/>
    <dgm:cxn modelId="{81CF8646-6190-4B20-9C2D-153F30112CA2}" type="presParOf" srcId="{AF149B8F-23A2-48DF-9DB4-21319099B718}" destId="{1CD57466-73E5-43BB-AF51-980153E8039A}" srcOrd="2" destOrd="0" presId="urn:microsoft.com/office/officeart/2008/layout/HorizontalMultiLevelHierarchy"/>
    <dgm:cxn modelId="{79F3A2F2-77F4-4E34-9449-6B5826AE4D1A}" type="presParOf" srcId="{1CD57466-73E5-43BB-AF51-980153E8039A}" destId="{739E7D1A-06FA-43F4-82B6-C5B799BDD12A}" srcOrd="0" destOrd="0" presId="urn:microsoft.com/office/officeart/2008/layout/HorizontalMultiLevelHierarchy"/>
    <dgm:cxn modelId="{27C613A4-BB0F-4597-B8FD-A17EEF5F9CA1}" type="presParOf" srcId="{AF149B8F-23A2-48DF-9DB4-21319099B718}" destId="{08A18F09-5415-4D9A-A62E-8AA11F9AF3C4}" srcOrd="3" destOrd="0" presId="urn:microsoft.com/office/officeart/2008/layout/HorizontalMultiLevelHierarchy"/>
    <dgm:cxn modelId="{6A9B847B-CAF0-4938-B455-CC25A2C7546A}" type="presParOf" srcId="{08A18F09-5415-4D9A-A62E-8AA11F9AF3C4}" destId="{0CCC40AA-D80B-4B90-9188-E5CA017E63B0}" srcOrd="0" destOrd="0" presId="urn:microsoft.com/office/officeart/2008/layout/HorizontalMultiLevelHierarchy"/>
    <dgm:cxn modelId="{6C3BEF47-B999-4C4E-82B1-8E7A48264A7C}" type="presParOf" srcId="{08A18F09-5415-4D9A-A62E-8AA11F9AF3C4}" destId="{E40DD794-4E3C-4009-B357-94D69536E6F4}" srcOrd="1" destOrd="0" presId="urn:microsoft.com/office/officeart/2008/layout/HorizontalMultiLevelHierarchy"/>
    <dgm:cxn modelId="{9786B997-D56E-4BF4-AC74-4CAA5AB104E8}" type="presParOf" srcId="{AF149B8F-23A2-48DF-9DB4-21319099B718}" destId="{F9C34007-6CA8-4ABF-890A-47AA50B267EA}" srcOrd="4" destOrd="0" presId="urn:microsoft.com/office/officeart/2008/layout/HorizontalMultiLevelHierarchy"/>
    <dgm:cxn modelId="{41C2E213-C4DA-4CDB-B4FB-76B4C3D388D6}" type="presParOf" srcId="{F9C34007-6CA8-4ABF-890A-47AA50B267EA}" destId="{D3331827-B92C-4419-96E8-793E8D653308}" srcOrd="0" destOrd="0" presId="urn:microsoft.com/office/officeart/2008/layout/HorizontalMultiLevelHierarchy"/>
    <dgm:cxn modelId="{1738D637-F2D5-42C9-AD21-243F1342B2AC}" type="presParOf" srcId="{AF149B8F-23A2-48DF-9DB4-21319099B718}" destId="{9FBA0EDF-DFF1-4228-BD6C-29FFD841B413}" srcOrd="5" destOrd="0" presId="urn:microsoft.com/office/officeart/2008/layout/HorizontalMultiLevelHierarchy"/>
    <dgm:cxn modelId="{B0363929-8710-42A8-B169-AB09A28B29CB}" type="presParOf" srcId="{9FBA0EDF-DFF1-4228-BD6C-29FFD841B413}" destId="{E51A201A-58C4-4839-BBF3-03A3D4BA1DE9}" srcOrd="0" destOrd="0" presId="urn:microsoft.com/office/officeart/2008/layout/HorizontalMultiLevelHierarchy"/>
    <dgm:cxn modelId="{ABA51267-B8A0-43BC-B1DC-3B671101344E}" type="presParOf" srcId="{9FBA0EDF-DFF1-4228-BD6C-29FFD841B413}" destId="{E4E1A461-B02B-4354-8D34-5DF04939C4A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6C9D5F4-FF4F-420D-8420-A926E166D7A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997319-AE2C-4C46-ADCB-BA43BE3F3F54}">
      <dgm:prSet phldrT="[Text]" custT="1"/>
      <dgm:spPr/>
      <dgm:t>
        <a:bodyPr/>
        <a:lstStyle/>
        <a:p>
          <a:r>
            <a:rPr lang="de-DE" sz="1400" b="0" i="0" dirty="0">
              <a:latin typeface="Myriad Pro" panose="020B0503030403020204" pitchFamily="34" charset="0"/>
            </a:rPr>
            <a:t>Eingabebild </a:t>
          </a:r>
        </a:p>
      </dgm:t>
    </dgm:pt>
    <dgm:pt modelId="{EDD69CBB-FC0D-413C-A203-D32C53DEA1CA}" type="parTrans" cxnId="{9486E231-E761-415A-A46A-B222DD3C9A89}">
      <dgm:prSet/>
      <dgm:spPr/>
      <dgm:t>
        <a:bodyPr/>
        <a:lstStyle/>
        <a:p>
          <a:endParaRPr lang="en-US" sz="1600"/>
        </a:p>
      </dgm:t>
    </dgm:pt>
    <dgm:pt modelId="{E975384C-827E-414A-AEB5-7C3391463B49}" type="sibTrans" cxnId="{9486E231-E761-415A-A46A-B222DD3C9A89}">
      <dgm:prSet/>
      <dgm:spPr/>
      <dgm:t>
        <a:bodyPr/>
        <a:lstStyle/>
        <a:p>
          <a:endParaRPr lang="en-US" sz="1600"/>
        </a:p>
      </dgm:t>
    </dgm:pt>
    <dgm:pt modelId="{8E70AA8F-7583-4AFE-9EDE-87363894E1F8}">
      <dgm:prSet phldrT="[Text]" custT="1"/>
      <dgm:spPr/>
      <dgm:t>
        <a:bodyPr/>
        <a:lstStyle/>
        <a:p>
          <a:r>
            <a:rPr lang="de-DE" sz="1000" b="0" i="0" cap="none" baseline="0" dirty="0" err="1">
              <a:latin typeface="Myriad Pro" panose="020B0503030403020204" pitchFamily="34" charset="0"/>
            </a:rPr>
            <a:t>Supervised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B164CB56-71EE-412E-A3A2-1509A3B08E05}" type="parTrans" cxnId="{707B8E58-ABA5-4C9A-AFCF-298CB05D08DA}">
      <dgm:prSet/>
      <dgm:spPr/>
      <dgm:t>
        <a:bodyPr/>
        <a:lstStyle/>
        <a:p>
          <a:endParaRPr lang="en-US" sz="1600"/>
        </a:p>
      </dgm:t>
    </dgm:pt>
    <dgm:pt modelId="{50009256-33DA-4FAC-A050-2DE70DDCC26C}" type="sibTrans" cxnId="{707B8E58-ABA5-4C9A-AFCF-298CB05D08DA}">
      <dgm:prSet/>
      <dgm:spPr/>
      <dgm:t>
        <a:bodyPr/>
        <a:lstStyle/>
        <a:p>
          <a:endParaRPr lang="en-US" sz="1600"/>
        </a:p>
      </dgm:t>
    </dgm:pt>
    <dgm:pt modelId="{434F1058-EF12-4590-BD43-496B2D33656A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Unsupervised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17815460-B569-463A-BACE-734F709F874A}" type="parTrans" cxnId="{9E137BA1-2E21-43A2-A338-650B162A3662}">
      <dgm:prSet/>
      <dgm:spPr/>
      <dgm:t>
        <a:bodyPr/>
        <a:lstStyle/>
        <a:p>
          <a:endParaRPr lang="en-US" sz="1600"/>
        </a:p>
      </dgm:t>
    </dgm:pt>
    <dgm:pt modelId="{BC8F1DC2-66B6-4B6F-BD02-84C41DB8AF5C}" type="sibTrans" cxnId="{9E137BA1-2E21-43A2-A338-650B162A3662}">
      <dgm:prSet/>
      <dgm:spPr/>
      <dgm:t>
        <a:bodyPr/>
        <a:lstStyle/>
        <a:p>
          <a:endParaRPr lang="en-US" sz="1600"/>
        </a:p>
      </dgm:t>
    </dgm:pt>
    <dgm:pt modelId="{50C4D88C-9CB0-4513-8456-755395491158}" type="pres">
      <dgm:prSet presAssocID="{96C9D5F4-FF4F-420D-8420-A926E166D7A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06FBA0B-6598-4404-B87A-56869B8718E3}" type="pres">
      <dgm:prSet presAssocID="{D0997319-AE2C-4C46-ADCB-BA43BE3F3F54}" presName="root1" presStyleCnt="0"/>
      <dgm:spPr/>
    </dgm:pt>
    <dgm:pt modelId="{DCF5B4EF-DE4F-4292-A3B2-724C163A44AB}" type="pres">
      <dgm:prSet presAssocID="{D0997319-AE2C-4C46-ADCB-BA43BE3F3F54}" presName="LevelOneTextNode" presStyleLbl="node0" presStyleIdx="0" presStyleCnt="1">
        <dgm:presLayoutVars>
          <dgm:chPref val="3"/>
        </dgm:presLayoutVars>
      </dgm:prSet>
      <dgm:spPr/>
    </dgm:pt>
    <dgm:pt modelId="{7E8A6FC8-F240-4C27-8F75-0549E9D1CE4E}" type="pres">
      <dgm:prSet presAssocID="{D0997319-AE2C-4C46-ADCB-BA43BE3F3F54}" presName="level2hierChild" presStyleCnt="0"/>
      <dgm:spPr/>
    </dgm:pt>
    <dgm:pt modelId="{BE328E0A-C287-4B1A-BD90-C0F3098FFCD9}" type="pres">
      <dgm:prSet presAssocID="{B164CB56-71EE-412E-A3A2-1509A3B08E05}" presName="conn2-1" presStyleLbl="parChTrans1D2" presStyleIdx="0" presStyleCnt="2"/>
      <dgm:spPr/>
    </dgm:pt>
    <dgm:pt modelId="{1EB559E9-DB95-4028-B960-01A592B99E92}" type="pres">
      <dgm:prSet presAssocID="{B164CB56-71EE-412E-A3A2-1509A3B08E05}" presName="connTx" presStyleLbl="parChTrans1D2" presStyleIdx="0" presStyleCnt="2"/>
      <dgm:spPr/>
    </dgm:pt>
    <dgm:pt modelId="{9893F228-CFAA-415F-97D9-8C8EA9FB1BC5}" type="pres">
      <dgm:prSet presAssocID="{8E70AA8F-7583-4AFE-9EDE-87363894E1F8}" presName="root2" presStyleCnt="0"/>
      <dgm:spPr/>
    </dgm:pt>
    <dgm:pt modelId="{49ADAAAB-354D-4968-9DE9-378E6595E5BB}" type="pres">
      <dgm:prSet presAssocID="{8E70AA8F-7583-4AFE-9EDE-87363894E1F8}" presName="LevelTwoTextNode" presStyleLbl="node2" presStyleIdx="0" presStyleCnt="2" custLinFactY="-46619" custLinFactNeighborX="-825" custLinFactNeighborY="-100000">
        <dgm:presLayoutVars>
          <dgm:chPref val="3"/>
        </dgm:presLayoutVars>
      </dgm:prSet>
      <dgm:spPr/>
    </dgm:pt>
    <dgm:pt modelId="{46E2FE2A-A747-4DEE-AAF5-53A8EE84B06B}" type="pres">
      <dgm:prSet presAssocID="{8E70AA8F-7583-4AFE-9EDE-87363894E1F8}" presName="level3hierChild" presStyleCnt="0"/>
      <dgm:spPr/>
    </dgm:pt>
    <dgm:pt modelId="{CD37291B-5548-4F1B-8F2F-200AE5B0DCAE}" type="pres">
      <dgm:prSet presAssocID="{17815460-B569-463A-BACE-734F709F874A}" presName="conn2-1" presStyleLbl="parChTrans1D2" presStyleIdx="1" presStyleCnt="2"/>
      <dgm:spPr/>
    </dgm:pt>
    <dgm:pt modelId="{D4121B60-61D6-41A4-AAB9-DE9671C8ED2F}" type="pres">
      <dgm:prSet presAssocID="{17815460-B569-463A-BACE-734F709F874A}" presName="connTx" presStyleLbl="parChTrans1D2" presStyleIdx="1" presStyleCnt="2"/>
      <dgm:spPr/>
    </dgm:pt>
    <dgm:pt modelId="{50975EFF-52F3-48CE-A104-6890DF2CCC15}" type="pres">
      <dgm:prSet presAssocID="{434F1058-EF12-4590-BD43-496B2D33656A}" presName="root2" presStyleCnt="0"/>
      <dgm:spPr/>
    </dgm:pt>
    <dgm:pt modelId="{E077FA3E-A654-4D27-8616-5CDDA43F8AF6}" type="pres">
      <dgm:prSet presAssocID="{434F1058-EF12-4590-BD43-496B2D33656A}" presName="LevelTwoTextNode" presStyleLbl="node2" presStyleIdx="1" presStyleCnt="2" custLinFactY="43061" custLinFactNeighborX="-1050" custLinFactNeighborY="100000">
        <dgm:presLayoutVars>
          <dgm:chPref val="3"/>
        </dgm:presLayoutVars>
      </dgm:prSet>
      <dgm:spPr/>
    </dgm:pt>
    <dgm:pt modelId="{738BD333-0CAC-4970-A8E6-FA82D1202675}" type="pres">
      <dgm:prSet presAssocID="{434F1058-EF12-4590-BD43-496B2D33656A}" presName="level3hierChild" presStyleCnt="0"/>
      <dgm:spPr/>
    </dgm:pt>
  </dgm:ptLst>
  <dgm:cxnLst>
    <dgm:cxn modelId="{9486E231-E761-415A-A46A-B222DD3C9A89}" srcId="{96C9D5F4-FF4F-420D-8420-A926E166D7A2}" destId="{D0997319-AE2C-4C46-ADCB-BA43BE3F3F54}" srcOrd="0" destOrd="0" parTransId="{EDD69CBB-FC0D-413C-A203-D32C53DEA1CA}" sibTransId="{E975384C-827E-414A-AEB5-7C3391463B49}"/>
    <dgm:cxn modelId="{AA3E744F-10BA-4479-AF01-972C59BF3BCF}" type="presOf" srcId="{B164CB56-71EE-412E-A3A2-1509A3B08E05}" destId="{BE328E0A-C287-4B1A-BD90-C0F3098FFCD9}" srcOrd="0" destOrd="0" presId="urn:microsoft.com/office/officeart/2008/layout/HorizontalMultiLevelHierarchy"/>
    <dgm:cxn modelId="{464F8353-3A6D-43D6-B358-7ECC4F51C0BF}" type="presOf" srcId="{D0997319-AE2C-4C46-ADCB-BA43BE3F3F54}" destId="{DCF5B4EF-DE4F-4292-A3B2-724C163A44AB}" srcOrd="0" destOrd="0" presId="urn:microsoft.com/office/officeart/2008/layout/HorizontalMultiLevelHierarchy"/>
    <dgm:cxn modelId="{707B8E58-ABA5-4C9A-AFCF-298CB05D08DA}" srcId="{D0997319-AE2C-4C46-ADCB-BA43BE3F3F54}" destId="{8E70AA8F-7583-4AFE-9EDE-87363894E1F8}" srcOrd="0" destOrd="0" parTransId="{B164CB56-71EE-412E-A3A2-1509A3B08E05}" sibTransId="{50009256-33DA-4FAC-A050-2DE70DDCC26C}"/>
    <dgm:cxn modelId="{218D7769-246E-4C78-8637-1FABBE9AA235}" type="presOf" srcId="{B164CB56-71EE-412E-A3A2-1509A3B08E05}" destId="{1EB559E9-DB95-4028-B960-01A592B99E92}" srcOrd="1" destOrd="0" presId="urn:microsoft.com/office/officeart/2008/layout/HorizontalMultiLevelHierarchy"/>
    <dgm:cxn modelId="{82D60E8A-40D3-49BC-895D-3DAB17D8AD62}" type="presOf" srcId="{96C9D5F4-FF4F-420D-8420-A926E166D7A2}" destId="{50C4D88C-9CB0-4513-8456-755395491158}" srcOrd="0" destOrd="0" presId="urn:microsoft.com/office/officeart/2008/layout/HorizontalMultiLevelHierarchy"/>
    <dgm:cxn modelId="{E07BE79E-7865-47DB-84AF-7F7057F85761}" type="presOf" srcId="{8E70AA8F-7583-4AFE-9EDE-87363894E1F8}" destId="{49ADAAAB-354D-4968-9DE9-378E6595E5BB}" srcOrd="0" destOrd="0" presId="urn:microsoft.com/office/officeart/2008/layout/HorizontalMultiLevelHierarchy"/>
    <dgm:cxn modelId="{9E137BA1-2E21-43A2-A338-650B162A3662}" srcId="{D0997319-AE2C-4C46-ADCB-BA43BE3F3F54}" destId="{434F1058-EF12-4590-BD43-496B2D33656A}" srcOrd="1" destOrd="0" parTransId="{17815460-B569-463A-BACE-734F709F874A}" sibTransId="{BC8F1DC2-66B6-4B6F-BD02-84C41DB8AF5C}"/>
    <dgm:cxn modelId="{99E7BEA2-9C9E-4C52-ABF3-613AE796E93C}" type="presOf" srcId="{17815460-B569-463A-BACE-734F709F874A}" destId="{D4121B60-61D6-41A4-AAB9-DE9671C8ED2F}" srcOrd="1" destOrd="0" presId="urn:microsoft.com/office/officeart/2008/layout/HorizontalMultiLevelHierarchy"/>
    <dgm:cxn modelId="{BAACB6A7-B0F8-46C4-B719-34EE449D4921}" type="presOf" srcId="{434F1058-EF12-4590-BD43-496B2D33656A}" destId="{E077FA3E-A654-4D27-8616-5CDDA43F8AF6}" srcOrd="0" destOrd="0" presId="urn:microsoft.com/office/officeart/2008/layout/HorizontalMultiLevelHierarchy"/>
    <dgm:cxn modelId="{54CC19B8-2159-4474-B71E-58B32A9BAD74}" type="presOf" srcId="{17815460-B569-463A-BACE-734F709F874A}" destId="{CD37291B-5548-4F1B-8F2F-200AE5B0DCAE}" srcOrd="0" destOrd="0" presId="urn:microsoft.com/office/officeart/2008/layout/HorizontalMultiLevelHierarchy"/>
    <dgm:cxn modelId="{3E8C5480-73D9-4EE3-932D-82721BB1E7B2}" type="presParOf" srcId="{50C4D88C-9CB0-4513-8456-755395491158}" destId="{506FBA0B-6598-4404-B87A-56869B8718E3}" srcOrd="0" destOrd="0" presId="urn:microsoft.com/office/officeart/2008/layout/HorizontalMultiLevelHierarchy"/>
    <dgm:cxn modelId="{AD087DA0-5EB4-49EE-82D3-F6C47200DD79}" type="presParOf" srcId="{506FBA0B-6598-4404-B87A-56869B8718E3}" destId="{DCF5B4EF-DE4F-4292-A3B2-724C163A44AB}" srcOrd="0" destOrd="0" presId="urn:microsoft.com/office/officeart/2008/layout/HorizontalMultiLevelHierarchy"/>
    <dgm:cxn modelId="{AD864577-5B7E-4328-AC26-287C80C6BEA3}" type="presParOf" srcId="{506FBA0B-6598-4404-B87A-56869B8718E3}" destId="{7E8A6FC8-F240-4C27-8F75-0549E9D1CE4E}" srcOrd="1" destOrd="0" presId="urn:microsoft.com/office/officeart/2008/layout/HorizontalMultiLevelHierarchy"/>
    <dgm:cxn modelId="{0D5824EC-96D2-4284-930C-3DC3234577D3}" type="presParOf" srcId="{7E8A6FC8-F240-4C27-8F75-0549E9D1CE4E}" destId="{BE328E0A-C287-4B1A-BD90-C0F3098FFCD9}" srcOrd="0" destOrd="0" presId="urn:microsoft.com/office/officeart/2008/layout/HorizontalMultiLevelHierarchy"/>
    <dgm:cxn modelId="{FF3EDB3F-3E5D-484F-B7EB-2D9D119CC084}" type="presParOf" srcId="{BE328E0A-C287-4B1A-BD90-C0F3098FFCD9}" destId="{1EB559E9-DB95-4028-B960-01A592B99E92}" srcOrd="0" destOrd="0" presId="urn:microsoft.com/office/officeart/2008/layout/HorizontalMultiLevelHierarchy"/>
    <dgm:cxn modelId="{6E796F25-24CC-4F5D-8AB9-96C968A94D86}" type="presParOf" srcId="{7E8A6FC8-F240-4C27-8F75-0549E9D1CE4E}" destId="{9893F228-CFAA-415F-97D9-8C8EA9FB1BC5}" srcOrd="1" destOrd="0" presId="urn:microsoft.com/office/officeart/2008/layout/HorizontalMultiLevelHierarchy"/>
    <dgm:cxn modelId="{F5FE272E-5A1A-4232-A41E-5E8F96E754E7}" type="presParOf" srcId="{9893F228-CFAA-415F-97D9-8C8EA9FB1BC5}" destId="{49ADAAAB-354D-4968-9DE9-378E6595E5BB}" srcOrd="0" destOrd="0" presId="urn:microsoft.com/office/officeart/2008/layout/HorizontalMultiLevelHierarchy"/>
    <dgm:cxn modelId="{480D07D8-1F1B-4569-80CC-321A6295D639}" type="presParOf" srcId="{9893F228-CFAA-415F-97D9-8C8EA9FB1BC5}" destId="{46E2FE2A-A747-4DEE-AAF5-53A8EE84B06B}" srcOrd="1" destOrd="0" presId="urn:microsoft.com/office/officeart/2008/layout/HorizontalMultiLevelHierarchy"/>
    <dgm:cxn modelId="{5C580CC4-3C81-446F-9295-70B119E1F4D6}" type="presParOf" srcId="{7E8A6FC8-F240-4C27-8F75-0549E9D1CE4E}" destId="{CD37291B-5548-4F1B-8F2F-200AE5B0DCAE}" srcOrd="2" destOrd="0" presId="urn:microsoft.com/office/officeart/2008/layout/HorizontalMultiLevelHierarchy"/>
    <dgm:cxn modelId="{3FF4D288-216B-4CA1-A646-865AA9CAB482}" type="presParOf" srcId="{CD37291B-5548-4F1B-8F2F-200AE5B0DCAE}" destId="{D4121B60-61D6-41A4-AAB9-DE9671C8ED2F}" srcOrd="0" destOrd="0" presId="urn:microsoft.com/office/officeart/2008/layout/HorizontalMultiLevelHierarchy"/>
    <dgm:cxn modelId="{D011A705-277B-4D74-85CE-4360C9A9B047}" type="presParOf" srcId="{7E8A6FC8-F240-4C27-8F75-0549E9D1CE4E}" destId="{50975EFF-52F3-48CE-A104-6890DF2CCC15}" srcOrd="3" destOrd="0" presId="urn:microsoft.com/office/officeart/2008/layout/HorizontalMultiLevelHierarchy"/>
    <dgm:cxn modelId="{2465617A-D0D5-439C-AECA-3D0DD03F2CB2}" type="presParOf" srcId="{50975EFF-52F3-48CE-A104-6890DF2CCC15}" destId="{E077FA3E-A654-4D27-8616-5CDDA43F8AF6}" srcOrd="0" destOrd="0" presId="urn:microsoft.com/office/officeart/2008/layout/HorizontalMultiLevelHierarchy"/>
    <dgm:cxn modelId="{13FC7BEC-0977-47F7-8C84-FE5819A8C215}" type="presParOf" srcId="{50975EFF-52F3-48CE-A104-6890DF2CCC15}" destId="{738BD333-0CAC-4970-A8E6-FA82D120267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6C9D5F4-FF4F-420D-8420-A926E166D7A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997319-AE2C-4C46-ADCB-BA43BE3F3F54}">
      <dgm:prSet phldrT="[Text]" custT="1"/>
      <dgm:spPr/>
      <dgm:t>
        <a:bodyPr/>
        <a:lstStyle/>
        <a:p>
          <a:r>
            <a:rPr lang="de-DE" sz="1400" b="0" i="0" dirty="0">
              <a:latin typeface="Myriad Pro" panose="020B0503030403020204" pitchFamily="34" charset="0"/>
            </a:rPr>
            <a:t>Eingabebild </a:t>
          </a:r>
        </a:p>
      </dgm:t>
    </dgm:pt>
    <dgm:pt modelId="{EDD69CBB-FC0D-413C-A203-D32C53DEA1CA}" type="parTrans" cxnId="{9486E231-E761-415A-A46A-B222DD3C9A89}">
      <dgm:prSet/>
      <dgm:spPr/>
      <dgm:t>
        <a:bodyPr/>
        <a:lstStyle/>
        <a:p>
          <a:endParaRPr lang="en-US" sz="1600"/>
        </a:p>
      </dgm:t>
    </dgm:pt>
    <dgm:pt modelId="{E975384C-827E-414A-AEB5-7C3391463B49}" type="sibTrans" cxnId="{9486E231-E761-415A-A46A-B222DD3C9A89}">
      <dgm:prSet/>
      <dgm:spPr/>
      <dgm:t>
        <a:bodyPr/>
        <a:lstStyle/>
        <a:p>
          <a:endParaRPr lang="en-US" sz="1600"/>
        </a:p>
      </dgm:t>
    </dgm:pt>
    <dgm:pt modelId="{8E70AA8F-7583-4AFE-9EDE-87363894E1F8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Einzel Netzwerk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B164CB56-71EE-412E-A3A2-1509A3B08E05}" type="parTrans" cxnId="{707B8E58-ABA5-4C9A-AFCF-298CB05D08DA}">
      <dgm:prSet/>
      <dgm:spPr/>
      <dgm:t>
        <a:bodyPr/>
        <a:lstStyle/>
        <a:p>
          <a:endParaRPr lang="en-US" sz="1600"/>
        </a:p>
      </dgm:t>
    </dgm:pt>
    <dgm:pt modelId="{50009256-33DA-4FAC-A050-2DE70DDCC26C}" type="sibTrans" cxnId="{707B8E58-ABA5-4C9A-AFCF-298CB05D08DA}">
      <dgm:prSet/>
      <dgm:spPr/>
      <dgm:t>
        <a:bodyPr/>
        <a:lstStyle/>
        <a:p>
          <a:endParaRPr lang="en-US" sz="1600"/>
        </a:p>
      </dgm:t>
    </dgm:pt>
    <dgm:pt modelId="{434F1058-EF12-4590-BD43-496B2D33656A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Multi-Netzwerk 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17815460-B569-463A-BACE-734F709F874A}" type="parTrans" cxnId="{9E137BA1-2E21-43A2-A338-650B162A3662}">
      <dgm:prSet/>
      <dgm:spPr/>
      <dgm:t>
        <a:bodyPr/>
        <a:lstStyle/>
        <a:p>
          <a:endParaRPr lang="en-US" sz="1600"/>
        </a:p>
      </dgm:t>
    </dgm:pt>
    <dgm:pt modelId="{BC8F1DC2-66B6-4B6F-BD02-84C41DB8AF5C}" type="sibTrans" cxnId="{9E137BA1-2E21-43A2-A338-650B162A3662}">
      <dgm:prSet/>
      <dgm:spPr/>
      <dgm:t>
        <a:bodyPr/>
        <a:lstStyle/>
        <a:p>
          <a:endParaRPr lang="en-US" sz="1600"/>
        </a:p>
      </dgm:t>
    </dgm:pt>
    <dgm:pt modelId="{4098A15D-6BE4-4258-B7C8-EC2A1354A4D6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U-Net</a:t>
          </a:r>
        </a:p>
      </dgm:t>
    </dgm:pt>
    <dgm:pt modelId="{DA62F256-25CF-4854-BFCD-F90F70E5F8D4}" type="parTrans" cxnId="{21D8E081-3F51-4864-8D5D-F1BA8CEC852F}">
      <dgm:prSet/>
      <dgm:spPr/>
      <dgm:t>
        <a:bodyPr/>
        <a:lstStyle/>
        <a:p>
          <a:endParaRPr lang="en-US" sz="1600"/>
        </a:p>
      </dgm:t>
    </dgm:pt>
    <dgm:pt modelId="{E1090322-3287-4D3C-A158-E43939F1FA7E}" type="sibTrans" cxnId="{21D8E081-3F51-4864-8D5D-F1BA8CEC852F}">
      <dgm:prSet/>
      <dgm:spPr/>
      <dgm:t>
        <a:bodyPr/>
        <a:lstStyle/>
        <a:p>
          <a:endParaRPr lang="en-US" sz="1600"/>
        </a:p>
      </dgm:t>
    </dgm:pt>
    <dgm:pt modelId="{C1D130BE-4BC5-481C-BADA-14A869727C0B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Ensembles 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8A26916C-03BF-4B0E-92AF-656A56CF8513}" type="parTrans" cxnId="{221AD8BF-6539-43E4-9EB1-23AF138D0EE2}">
      <dgm:prSet/>
      <dgm:spPr/>
      <dgm:t>
        <a:bodyPr/>
        <a:lstStyle/>
        <a:p>
          <a:endParaRPr lang="en-US" sz="1600"/>
        </a:p>
      </dgm:t>
    </dgm:pt>
    <dgm:pt modelId="{4F4BE6FE-AE34-4934-8B0D-8FDF04C5765F}" type="sibTrans" cxnId="{221AD8BF-6539-43E4-9EB1-23AF138D0EE2}">
      <dgm:prSet/>
      <dgm:spPr/>
      <dgm:t>
        <a:bodyPr/>
        <a:lstStyle/>
        <a:p>
          <a:endParaRPr lang="en-US" sz="1600"/>
        </a:p>
      </dgm:t>
    </dgm:pt>
    <dgm:pt modelId="{CD6C8CAB-2DB8-4BEB-8794-D14E24B56239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Homogen</a:t>
          </a:r>
        </a:p>
      </dgm:t>
    </dgm:pt>
    <dgm:pt modelId="{503510FB-9E52-432E-98AC-FEF28CA55F0D}" type="parTrans" cxnId="{08C6FF6E-ED40-443D-B75C-6827A78AAE2F}">
      <dgm:prSet/>
      <dgm:spPr/>
      <dgm:t>
        <a:bodyPr/>
        <a:lstStyle/>
        <a:p>
          <a:endParaRPr lang="en-US" sz="1600"/>
        </a:p>
      </dgm:t>
    </dgm:pt>
    <dgm:pt modelId="{F6688289-1E3B-4C81-B097-4BC4F02DEEB1}" type="sibTrans" cxnId="{08C6FF6E-ED40-443D-B75C-6827A78AAE2F}">
      <dgm:prSet/>
      <dgm:spPr/>
      <dgm:t>
        <a:bodyPr/>
        <a:lstStyle/>
        <a:p>
          <a:endParaRPr lang="en-US" sz="1600"/>
        </a:p>
      </dgm:t>
    </dgm:pt>
    <dgm:pt modelId="{16945C89-930D-4764-8730-4F183F8B4C87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Heterogen</a:t>
          </a:r>
        </a:p>
      </dgm:t>
    </dgm:pt>
    <dgm:pt modelId="{B3C6A11E-10F5-433C-A0FB-1B185A7D12E0}" type="parTrans" cxnId="{587DEAC9-60C3-45DB-9C9F-C26256D35C0F}">
      <dgm:prSet/>
      <dgm:spPr/>
      <dgm:t>
        <a:bodyPr/>
        <a:lstStyle/>
        <a:p>
          <a:endParaRPr lang="en-US" sz="1600"/>
        </a:p>
      </dgm:t>
    </dgm:pt>
    <dgm:pt modelId="{5C8BCF49-4277-47C2-9543-A10467E88E20}" type="sibTrans" cxnId="{587DEAC9-60C3-45DB-9C9F-C26256D35C0F}">
      <dgm:prSet/>
      <dgm:spPr/>
      <dgm:t>
        <a:bodyPr/>
        <a:lstStyle/>
        <a:p>
          <a:endParaRPr lang="en-US" sz="1600"/>
        </a:p>
      </dgm:t>
    </dgm:pt>
    <dgm:pt modelId="{CF5B8EE4-D285-4E9D-BBB6-5F2F77DD4689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YOLO</a:t>
          </a:r>
        </a:p>
      </dgm:t>
    </dgm:pt>
    <dgm:pt modelId="{D937D902-C50B-4BEC-9C1F-D9880BCC701B}" type="parTrans" cxnId="{2ED6F702-CE72-434F-A1BB-6BCE9E2DA2BA}">
      <dgm:prSet/>
      <dgm:spPr/>
      <dgm:t>
        <a:bodyPr/>
        <a:lstStyle/>
        <a:p>
          <a:endParaRPr lang="en-US" sz="1600"/>
        </a:p>
      </dgm:t>
    </dgm:pt>
    <dgm:pt modelId="{CADCD7D6-E889-4A66-B79B-3ACEEF43F075}" type="sibTrans" cxnId="{2ED6F702-CE72-434F-A1BB-6BCE9E2DA2BA}">
      <dgm:prSet/>
      <dgm:spPr/>
      <dgm:t>
        <a:bodyPr/>
        <a:lstStyle/>
        <a:p>
          <a:endParaRPr lang="en-US" sz="1600"/>
        </a:p>
      </dgm:t>
    </dgm:pt>
    <dgm:pt modelId="{CA25E3C2-D53A-4DAC-A356-274163CFD791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Expizit</a:t>
          </a:r>
          <a:r>
            <a:rPr lang="de-DE" sz="1000" b="0" i="0" dirty="0">
              <a:latin typeface="Myriad Pro" panose="020B0503030403020204" pitchFamily="34" charset="0"/>
            </a:rPr>
            <a:t> </a:t>
          </a:r>
        </a:p>
      </dgm:t>
    </dgm:pt>
    <dgm:pt modelId="{858DE0EA-690E-49F0-9AFD-401C85E7FBB4}" type="parTrans" cxnId="{5B99DD31-B3E6-465C-A8DB-0DF740AA5D7A}">
      <dgm:prSet/>
      <dgm:spPr/>
      <dgm:t>
        <a:bodyPr/>
        <a:lstStyle/>
        <a:p>
          <a:endParaRPr lang="de-DE"/>
        </a:p>
      </dgm:t>
    </dgm:pt>
    <dgm:pt modelId="{2D56470D-3197-4A03-90FE-5A65A52F7EFB}" type="sibTrans" cxnId="{5B99DD31-B3E6-465C-A8DB-0DF740AA5D7A}">
      <dgm:prSet/>
      <dgm:spPr/>
      <dgm:t>
        <a:bodyPr/>
        <a:lstStyle/>
        <a:p>
          <a:endParaRPr lang="de-DE"/>
        </a:p>
      </dgm:t>
    </dgm:pt>
    <dgm:pt modelId="{2FAED816-5ABD-44B8-9175-AD4921C3FE98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Augmentierung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4827AEAC-F6B1-4792-BB11-A609080D91CA}" type="sibTrans" cxnId="{4BDF838B-A489-4DE6-9003-7CF5CCBF8353}">
      <dgm:prSet/>
      <dgm:spPr/>
      <dgm:t>
        <a:bodyPr/>
        <a:lstStyle/>
        <a:p>
          <a:endParaRPr lang="de-DE"/>
        </a:p>
      </dgm:t>
    </dgm:pt>
    <dgm:pt modelId="{2C61C4AB-FC34-4364-9323-4A9D6350BA1C}" type="parTrans" cxnId="{4BDF838B-A489-4DE6-9003-7CF5CCBF8353}">
      <dgm:prSet/>
      <dgm:spPr/>
      <dgm:t>
        <a:bodyPr/>
        <a:lstStyle/>
        <a:p>
          <a:endParaRPr lang="de-DE"/>
        </a:p>
      </dgm:t>
    </dgm:pt>
    <dgm:pt modelId="{86A07196-5E8B-49B8-84A4-6DF135FCBFFC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Loss-Funktion </a:t>
          </a:r>
        </a:p>
      </dgm:t>
    </dgm:pt>
    <dgm:pt modelId="{4B4DC438-D558-40CF-9151-49154A83FB16}" type="sibTrans" cxnId="{0BE45343-E5ED-46E6-9E17-DA36296E3029}">
      <dgm:prSet/>
      <dgm:spPr/>
      <dgm:t>
        <a:bodyPr/>
        <a:lstStyle/>
        <a:p>
          <a:endParaRPr lang="de-DE"/>
        </a:p>
      </dgm:t>
    </dgm:pt>
    <dgm:pt modelId="{D0F076D3-591F-4547-A436-4947EC5EA385}" type="parTrans" cxnId="{0BE45343-E5ED-46E6-9E17-DA36296E3029}">
      <dgm:prSet/>
      <dgm:spPr/>
      <dgm:t>
        <a:bodyPr/>
        <a:lstStyle/>
        <a:p>
          <a:endParaRPr lang="de-DE"/>
        </a:p>
      </dgm:t>
    </dgm:pt>
    <dgm:pt modelId="{BF1B7062-91AB-4F1D-BD08-8D3EC4B33C1F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Architektur</a:t>
          </a:r>
        </a:p>
      </dgm:t>
    </dgm:pt>
    <dgm:pt modelId="{8ACEFE3D-DAAE-46D2-BF29-AF7B5FBB783D}" type="parTrans" cxnId="{626342BF-3559-4137-A851-ACB1710B13E3}">
      <dgm:prSet/>
      <dgm:spPr/>
      <dgm:t>
        <a:bodyPr/>
        <a:lstStyle/>
        <a:p>
          <a:endParaRPr lang="de-DE"/>
        </a:p>
      </dgm:t>
    </dgm:pt>
    <dgm:pt modelId="{0FF6A2D2-189B-4085-A91C-E4641E47ACCE}" type="sibTrans" cxnId="{626342BF-3559-4137-A851-ACB1710B13E3}">
      <dgm:prSet/>
      <dgm:spPr/>
      <dgm:t>
        <a:bodyPr/>
        <a:lstStyle/>
        <a:p>
          <a:endParaRPr lang="de-DE"/>
        </a:p>
      </dgm:t>
    </dgm:pt>
    <dgm:pt modelId="{4D897679-FA7C-48A2-A57F-5D0431886FF7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U-Net</a:t>
          </a:r>
        </a:p>
      </dgm:t>
    </dgm:pt>
    <dgm:pt modelId="{C7C06085-9DF0-469C-90B3-434C5E418A6D}" type="parTrans" cxnId="{A3A0BCFB-D8D9-4632-B5AB-CF4EFA2E3C41}">
      <dgm:prSet/>
      <dgm:spPr/>
      <dgm:t>
        <a:bodyPr/>
        <a:lstStyle/>
        <a:p>
          <a:endParaRPr lang="de-DE"/>
        </a:p>
      </dgm:t>
    </dgm:pt>
    <dgm:pt modelId="{D55B2488-3E22-41F8-99B8-F1276460587D}" type="sibTrans" cxnId="{A3A0BCFB-D8D9-4632-B5AB-CF4EFA2E3C41}">
      <dgm:prSet/>
      <dgm:spPr/>
      <dgm:t>
        <a:bodyPr/>
        <a:lstStyle/>
        <a:p>
          <a:endParaRPr lang="de-DE"/>
        </a:p>
      </dgm:t>
    </dgm:pt>
    <dgm:pt modelId="{48CAF46E-7318-4269-B88D-4072C010818D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U-Net++</a:t>
          </a:r>
        </a:p>
      </dgm:t>
    </dgm:pt>
    <dgm:pt modelId="{81CB6F6D-48DA-416D-9426-0B6E4B5AD737}" type="parTrans" cxnId="{75353E2D-D5F4-4C4B-8BFF-3A25A17EC9FB}">
      <dgm:prSet/>
      <dgm:spPr/>
      <dgm:t>
        <a:bodyPr/>
        <a:lstStyle/>
        <a:p>
          <a:endParaRPr lang="de-DE"/>
        </a:p>
      </dgm:t>
    </dgm:pt>
    <dgm:pt modelId="{D0BFACD0-8F45-4F8C-9779-0AF1AE559907}" type="sibTrans" cxnId="{75353E2D-D5F4-4C4B-8BFF-3A25A17EC9FB}">
      <dgm:prSet/>
      <dgm:spPr/>
      <dgm:t>
        <a:bodyPr/>
        <a:lstStyle/>
        <a:p>
          <a:endParaRPr lang="de-DE"/>
        </a:p>
      </dgm:t>
    </dgm:pt>
    <dgm:pt modelId="{ADED253C-6A2E-4631-B1D4-F5E1FE2B5B55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FPN</a:t>
          </a:r>
        </a:p>
      </dgm:t>
    </dgm:pt>
    <dgm:pt modelId="{23EDCDD5-F170-402F-A11E-15FD466C3CE5}" type="parTrans" cxnId="{7CDA6FEF-3872-4337-84FA-0DD423E0FBC5}">
      <dgm:prSet/>
      <dgm:spPr/>
      <dgm:t>
        <a:bodyPr/>
        <a:lstStyle/>
        <a:p>
          <a:endParaRPr lang="de-DE"/>
        </a:p>
      </dgm:t>
    </dgm:pt>
    <dgm:pt modelId="{074D77D4-B07D-447C-B97C-356C65F95759}" type="sibTrans" cxnId="{7CDA6FEF-3872-4337-84FA-0DD423E0FBC5}">
      <dgm:prSet/>
      <dgm:spPr/>
      <dgm:t>
        <a:bodyPr/>
        <a:lstStyle/>
        <a:p>
          <a:endParaRPr lang="de-DE"/>
        </a:p>
      </dgm:t>
    </dgm:pt>
    <dgm:pt modelId="{D11BAA21-3D0E-4BFE-97F1-F349F96BB7F2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PSPN</a:t>
          </a:r>
        </a:p>
      </dgm:t>
    </dgm:pt>
    <dgm:pt modelId="{524ED0C4-9CC2-4C2A-B51C-974FA37A7FE7}" type="parTrans" cxnId="{46C105CF-449F-4F1C-B399-CE70EC74C4C8}">
      <dgm:prSet/>
      <dgm:spPr/>
      <dgm:t>
        <a:bodyPr/>
        <a:lstStyle/>
        <a:p>
          <a:endParaRPr lang="de-DE"/>
        </a:p>
      </dgm:t>
    </dgm:pt>
    <dgm:pt modelId="{632B7E11-8BCB-44BB-80A1-C58DA59BDECF}" type="sibTrans" cxnId="{46C105CF-449F-4F1C-B399-CE70EC74C4C8}">
      <dgm:prSet/>
      <dgm:spPr/>
      <dgm:t>
        <a:bodyPr/>
        <a:lstStyle/>
        <a:p>
          <a:endParaRPr lang="de-DE"/>
        </a:p>
      </dgm:t>
    </dgm:pt>
    <dgm:pt modelId="{33587DE4-8F92-4CA4-A011-892138D47DA7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PAN</a:t>
          </a:r>
        </a:p>
      </dgm:t>
    </dgm:pt>
    <dgm:pt modelId="{31BDA904-A9EF-437C-9DAF-E5BDF8C1106E}" type="parTrans" cxnId="{32BA70E3-2B88-4E2B-9094-EE86858857DA}">
      <dgm:prSet/>
      <dgm:spPr/>
      <dgm:t>
        <a:bodyPr/>
        <a:lstStyle/>
        <a:p>
          <a:endParaRPr lang="de-DE"/>
        </a:p>
      </dgm:t>
    </dgm:pt>
    <dgm:pt modelId="{359CEDC3-C134-4529-AEBB-BBDE1EA7D255}" type="sibTrans" cxnId="{32BA70E3-2B88-4E2B-9094-EE86858857DA}">
      <dgm:prSet/>
      <dgm:spPr/>
      <dgm:t>
        <a:bodyPr/>
        <a:lstStyle/>
        <a:p>
          <a:endParaRPr lang="de-DE"/>
        </a:p>
      </dgm:t>
    </dgm:pt>
    <dgm:pt modelId="{DAFF3CB8-4780-4F42-8F5A-A2879CF5C5A6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Lernrate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BB72E3E4-7E20-4FF3-87BE-AD24CB2F12EE}" type="parTrans" cxnId="{C5BE0DE1-3793-4C23-A900-78112F2919D4}">
      <dgm:prSet/>
      <dgm:spPr/>
      <dgm:t>
        <a:bodyPr/>
        <a:lstStyle/>
        <a:p>
          <a:endParaRPr lang="de-DE"/>
        </a:p>
      </dgm:t>
    </dgm:pt>
    <dgm:pt modelId="{1E1C3655-4299-4282-B808-C53E3FABF68D}" type="sibTrans" cxnId="{C5BE0DE1-3793-4C23-A900-78112F2919D4}">
      <dgm:prSet/>
      <dgm:spPr/>
      <dgm:t>
        <a:bodyPr/>
        <a:lstStyle/>
        <a:p>
          <a:endParaRPr lang="de-DE"/>
        </a:p>
      </dgm:t>
    </dgm:pt>
    <dgm:pt modelId="{49A0BB83-CEA0-46AB-9D0B-B65F612AEE4A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Encoder</a:t>
          </a:r>
        </a:p>
      </dgm:t>
    </dgm:pt>
    <dgm:pt modelId="{AE65C2BF-225F-4643-AE59-9457E6820B24}" type="parTrans" cxnId="{0419F4C6-C72F-44E5-856A-7A5E20A609B0}">
      <dgm:prSet/>
      <dgm:spPr/>
      <dgm:t>
        <a:bodyPr/>
        <a:lstStyle/>
        <a:p>
          <a:endParaRPr lang="de-DE"/>
        </a:p>
      </dgm:t>
    </dgm:pt>
    <dgm:pt modelId="{2328B74F-4929-49C4-A401-C9585D838753}" type="sibTrans" cxnId="{0419F4C6-C72F-44E5-856A-7A5E20A609B0}">
      <dgm:prSet/>
      <dgm:spPr/>
      <dgm:t>
        <a:bodyPr/>
        <a:lstStyle/>
        <a:p>
          <a:endParaRPr lang="de-DE"/>
        </a:p>
      </dgm:t>
    </dgm:pt>
    <dgm:pt modelId="{C1F68F19-94EA-4970-A79B-863E823848E5}">
      <dgm:prSet phldrT="[Text]" custT="1"/>
      <dgm:spPr/>
      <dgm:t>
        <a:bodyPr/>
        <a:lstStyle/>
        <a:p>
          <a:r>
            <a:rPr lang="de-DE" sz="800" b="0" i="0" dirty="0" err="1">
              <a:latin typeface="Myriad Pro" panose="020B0503030403020204" pitchFamily="34" charset="0"/>
            </a:rPr>
            <a:t>ResNet</a:t>
          </a:r>
          <a:endParaRPr lang="de-DE" sz="800" b="0" i="0" dirty="0">
            <a:latin typeface="Myriad Pro" panose="020B0503030403020204" pitchFamily="34" charset="0"/>
          </a:endParaRPr>
        </a:p>
      </dgm:t>
    </dgm:pt>
    <dgm:pt modelId="{0F1B911F-6353-4AE6-9EEF-D49625DE905E}" type="parTrans" cxnId="{4A7380CF-8162-4F2E-9F90-B51642631E94}">
      <dgm:prSet/>
      <dgm:spPr/>
      <dgm:t>
        <a:bodyPr/>
        <a:lstStyle/>
        <a:p>
          <a:endParaRPr lang="de-DE"/>
        </a:p>
      </dgm:t>
    </dgm:pt>
    <dgm:pt modelId="{60DB14D8-838D-4A63-A334-C12EB1C7625D}" type="sibTrans" cxnId="{4A7380CF-8162-4F2E-9F90-B51642631E94}">
      <dgm:prSet/>
      <dgm:spPr/>
      <dgm:t>
        <a:bodyPr/>
        <a:lstStyle/>
        <a:p>
          <a:endParaRPr lang="de-DE"/>
        </a:p>
      </dgm:t>
    </dgm:pt>
    <dgm:pt modelId="{3EC8FF9E-3113-473A-A5E5-ABD9C5F94794}">
      <dgm:prSet phldrT="[Text]" custT="1"/>
      <dgm:spPr/>
      <dgm:t>
        <a:bodyPr/>
        <a:lstStyle/>
        <a:p>
          <a:r>
            <a:rPr lang="de-DE" sz="800" b="0" i="0" dirty="0" err="1">
              <a:latin typeface="Myriad Pro" panose="020B0503030403020204" pitchFamily="34" charset="0"/>
            </a:rPr>
            <a:t>ResNext</a:t>
          </a:r>
          <a:endParaRPr lang="de-DE" sz="800" b="0" i="0" dirty="0">
            <a:latin typeface="Myriad Pro" panose="020B0503030403020204" pitchFamily="34" charset="0"/>
          </a:endParaRPr>
        </a:p>
      </dgm:t>
    </dgm:pt>
    <dgm:pt modelId="{87CDD4F3-E71F-44A9-B515-E47672A849B6}" type="parTrans" cxnId="{0A8FCBF8-AD1F-4CF4-8568-2F5CBABA5157}">
      <dgm:prSet/>
      <dgm:spPr/>
      <dgm:t>
        <a:bodyPr/>
        <a:lstStyle/>
        <a:p>
          <a:endParaRPr lang="de-DE"/>
        </a:p>
      </dgm:t>
    </dgm:pt>
    <dgm:pt modelId="{25369813-4686-4B37-9746-915D5E2ABB1B}" type="sibTrans" cxnId="{0A8FCBF8-AD1F-4CF4-8568-2F5CBABA5157}">
      <dgm:prSet/>
      <dgm:spPr/>
      <dgm:t>
        <a:bodyPr/>
        <a:lstStyle/>
        <a:p>
          <a:endParaRPr lang="de-DE"/>
        </a:p>
      </dgm:t>
    </dgm:pt>
    <dgm:pt modelId="{E0EC0A27-9EDB-47A4-8DED-CBD1A61B9BC9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Inception-V4</a:t>
          </a:r>
        </a:p>
      </dgm:t>
    </dgm:pt>
    <dgm:pt modelId="{C6050D19-3AE0-4870-8460-7297D5C8A50F}" type="sibTrans" cxnId="{FEC8D416-8216-4562-8549-24473B803C80}">
      <dgm:prSet/>
      <dgm:spPr/>
      <dgm:t>
        <a:bodyPr/>
        <a:lstStyle/>
        <a:p>
          <a:endParaRPr lang="de-DE"/>
        </a:p>
      </dgm:t>
    </dgm:pt>
    <dgm:pt modelId="{42F96A8F-BB1E-4B89-AB8E-11A0F37EB1DB}" type="parTrans" cxnId="{FEC8D416-8216-4562-8549-24473B803C80}">
      <dgm:prSet/>
      <dgm:spPr/>
      <dgm:t>
        <a:bodyPr/>
        <a:lstStyle/>
        <a:p>
          <a:endParaRPr lang="de-DE"/>
        </a:p>
      </dgm:t>
    </dgm:pt>
    <dgm:pt modelId="{4DA8AE24-A75C-40AE-A6A1-13FE57AE449D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Inception-</a:t>
          </a:r>
          <a:r>
            <a:rPr lang="de-DE" sz="800" b="0" i="0" dirty="0" err="1">
              <a:latin typeface="Myriad Pro" panose="020B0503030403020204" pitchFamily="34" charset="0"/>
            </a:rPr>
            <a:t>ResNet</a:t>
          </a:r>
          <a:endParaRPr lang="de-DE" sz="800" b="0" i="0" dirty="0">
            <a:latin typeface="Myriad Pro" panose="020B0503030403020204" pitchFamily="34" charset="0"/>
          </a:endParaRPr>
        </a:p>
      </dgm:t>
    </dgm:pt>
    <dgm:pt modelId="{DF4C3ABC-A688-4048-91A3-DFE9CE606182}" type="sibTrans" cxnId="{F4D4E3EF-4C7A-4DD4-B693-2A68087757F8}">
      <dgm:prSet/>
      <dgm:spPr/>
      <dgm:t>
        <a:bodyPr/>
        <a:lstStyle/>
        <a:p>
          <a:endParaRPr lang="de-DE"/>
        </a:p>
      </dgm:t>
    </dgm:pt>
    <dgm:pt modelId="{2DCC687C-BE9B-4DD8-8A80-E970635437CA}" type="parTrans" cxnId="{F4D4E3EF-4C7A-4DD4-B693-2A68087757F8}">
      <dgm:prSet/>
      <dgm:spPr/>
      <dgm:t>
        <a:bodyPr/>
        <a:lstStyle/>
        <a:p>
          <a:endParaRPr lang="de-DE"/>
        </a:p>
      </dgm:t>
    </dgm:pt>
    <dgm:pt modelId="{50C4D88C-9CB0-4513-8456-755395491158}" type="pres">
      <dgm:prSet presAssocID="{96C9D5F4-FF4F-420D-8420-A926E166D7A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06FBA0B-6598-4404-B87A-56869B8718E3}" type="pres">
      <dgm:prSet presAssocID="{D0997319-AE2C-4C46-ADCB-BA43BE3F3F54}" presName="root1" presStyleCnt="0"/>
      <dgm:spPr/>
    </dgm:pt>
    <dgm:pt modelId="{DCF5B4EF-DE4F-4292-A3B2-724C163A44AB}" type="pres">
      <dgm:prSet presAssocID="{D0997319-AE2C-4C46-ADCB-BA43BE3F3F54}" presName="LevelOneTextNode" presStyleLbl="node0" presStyleIdx="0" presStyleCnt="1">
        <dgm:presLayoutVars>
          <dgm:chPref val="3"/>
        </dgm:presLayoutVars>
      </dgm:prSet>
      <dgm:spPr/>
    </dgm:pt>
    <dgm:pt modelId="{7E8A6FC8-F240-4C27-8F75-0549E9D1CE4E}" type="pres">
      <dgm:prSet presAssocID="{D0997319-AE2C-4C46-ADCB-BA43BE3F3F54}" presName="level2hierChild" presStyleCnt="0"/>
      <dgm:spPr/>
    </dgm:pt>
    <dgm:pt modelId="{BE328E0A-C287-4B1A-BD90-C0F3098FFCD9}" type="pres">
      <dgm:prSet presAssocID="{B164CB56-71EE-412E-A3A2-1509A3B08E05}" presName="conn2-1" presStyleLbl="parChTrans1D2" presStyleIdx="0" presStyleCnt="3"/>
      <dgm:spPr/>
    </dgm:pt>
    <dgm:pt modelId="{1EB559E9-DB95-4028-B960-01A592B99E92}" type="pres">
      <dgm:prSet presAssocID="{B164CB56-71EE-412E-A3A2-1509A3B08E05}" presName="connTx" presStyleLbl="parChTrans1D2" presStyleIdx="0" presStyleCnt="3"/>
      <dgm:spPr/>
    </dgm:pt>
    <dgm:pt modelId="{9893F228-CFAA-415F-97D9-8C8EA9FB1BC5}" type="pres">
      <dgm:prSet presAssocID="{8E70AA8F-7583-4AFE-9EDE-87363894E1F8}" presName="root2" presStyleCnt="0"/>
      <dgm:spPr/>
    </dgm:pt>
    <dgm:pt modelId="{49ADAAAB-354D-4968-9DE9-378E6595E5BB}" type="pres">
      <dgm:prSet presAssocID="{8E70AA8F-7583-4AFE-9EDE-87363894E1F8}" presName="LevelTwoTextNode" presStyleLbl="node2" presStyleIdx="0" presStyleCnt="3">
        <dgm:presLayoutVars>
          <dgm:chPref val="3"/>
        </dgm:presLayoutVars>
      </dgm:prSet>
      <dgm:spPr/>
    </dgm:pt>
    <dgm:pt modelId="{46E2FE2A-A747-4DEE-AAF5-53A8EE84B06B}" type="pres">
      <dgm:prSet presAssocID="{8E70AA8F-7583-4AFE-9EDE-87363894E1F8}" presName="level3hierChild" presStyleCnt="0"/>
      <dgm:spPr/>
    </dgm:pt>
    <dgm:pt modelId="{A00DE1AA-92DF-4607-98DB-1C3BB048DCF5}" type="pres">
      <dgm:prSet presAssocID="{8ACEFE3D-DAAE-46D2-BF29-AF7B5FBB783D}" presName="conn2-1" presStyleLbl="parChTrans1D3" presStyleIdx="0" presStyleCnt="10"/>
      <dgm:spPr/>
    </dgm:pt>
    <dgm:pt modelId="{FCADF10C-D51C-403A-B095-E884F4771DA4}" type="pres">
      <dgm:prSet presAssocID="{8ACEFE3D-DAAE-46D2-BF29-AF7B5FBB783D}" presName="connTx" presStyleLbl="parChTrans1D3" presStyleIdx="0" presStyleCnt="10"/>
      <dgm:spPr/>
    </dgm:pt>
    <dgm:pt modelId="{82114EE1-887C-431E-AFFD-6C4277E5953D}" type="pres">
      <dgm:prSet presAssocID="{BF1B7062-91AB-4F1D-BD08-8D3EC4B33C1F}" presName="root2" presStyleCnt="0"/>
      <dgm:spPr/>
    </dgm:pt>
    <dgm:pt modelId="{F9F18759-F577-4686-9C34-EB964D732C77}" type="pres">
      <dgm:prSet presAssocID="{BF1B7062-91AB-4F1D-BD08-8D3EC4B33C1F}" presName="LevelTwoTextNode" presStyleLbl="node3" presStyleIdx="0" presStyleCnt="10">
        <dgm:presLayoutVars>
          <dgm:chPref val="3"/>
        </dgm:presLayoutVars>
      </dgm:prSet>
      <dgm:spPr/>
    </dgm:pt>
    <dgm:pt modelId="{54BDE115-2A0C-4217-89B4-E7E8586234DB}" type="pres">
      <dgm:prSet presAssocID="{BF1B7062-91AB-4F1D-BD08-8D3EC4B33C1F}" presName="level3hierChild" presStyleCnt="0"/>
      <dgm:spPr/>
    </dgm:pt>
    <dgm:pt modelId="{6D05A90F-5A8D-42F9-A2CB-82F28C0FF2BC}" type="pres">
      <dgm:prSet presAssocID="{C7C06085-9DF0-469C-90B3-434C5E418A6D}" presName="conn2-1" presStyleLbl="parChTrans1D4" presStyleIdx="0" presStyleCnt="9"/>
      <dgm:spPr/>
    </dgm:pt>
    <dgm:pt modelId="{799FD5E4-5D76-4338-BDA8-9F7F790A3A29}" type="pres">
      <dgm:prSet presAssocID="{C7C06085-9DF0-469C-90B3-434C5E418A6D}" presName="connTx" presStyleLbl="parChTrans1D4" presStyleIdx="0" presStyleCnt="9"/>
      <dgm:spPr/>
    </dgm:pt>
    <dgm:pt modelId="{1C875D8C-6779-45C7-9DF1-E38374A18533}" type="pres">
      <dgm:prSet presAssocID="{4D897679-FA7C-48A2-A57F-5D0431886FF7}" presName="root2" presStyleCnt="0"/>
      <dgm:spPr/>
    </dgm:pt>
    <dgm:pt modelId="{F8A94DA1-2081-4A8B-816C-A9F98C2853F5}" type="pres">
      <dgm:prSet presAssocID="{4D897679-FA7C-48A2-A57F-5D0431886FF7}" presName="LevelTwoTextNode" presStyleLbl="node4" presStyleIdx="0" presStyleCnt="9">
        <dgm:presLayoutVars>
          <dgm:chPref val="3"/>
        </dgm:presLayoutVars>
      </dgm:prSet>
      <dgm:spPr/>
    </dgm:pt>
    <dgm:pt modelId="{BE78AA36-14CC-406D-9CAF-F23AD3DFDFED}" type="pres">
      <dgm:prSet presAssocID="{4D897679-FA7C-48A2-A57F-5D0431886FF7}" presName="level3hierChild" presStyleCnt="0"/>
      <dgm:spPr/>
    </dgm:pt>
    <dgm:pt modelId="{8F0AA0AA-EF8D-43DE-82C5-2D7BFD08315F}" type="pres">
      <dgm:prSet presAssocID="{81CB6F6D-48DA-416D-9426-0B6E4B5AD737}" presName="conn2-1" presStyleLbl="parChTrans1D4" presStyleIdx="1" presStyleCnt="9"/>
      <dgm:spPr/>
    </dgm:pt>
    <dgm:pt modelId="{FD15021D-62B7-4A46-932A-654E778DB44B}" type="pres">
      <dgm:prSet presAssocID="{81CB6F6D-48DA-416D-9426-0B6E4B5AD737}" presName="connTx" presStyleLbl="parChTrans1D4" presStyleIdx="1" presStyleCnt="9"/>
      <dgm:spPr/>
    </dgm:pt>
    <dgm:pt modelId="{92C6DF90-94C7-417B-A0B7-472D3330DFC6}" type="pres">
      <dgm:prSet presAssocID="{48CAF46E-7318-4269-B88D-4072C010818D}" presName="root2" presStyleCnt="0"/>
      <dgm:spPr/>
    </dgm:pt>
    <dgm:pt modelId="{571B8373-7DFF-4282-8AA6-80F7CC7EA7C8}" type="pres">
      <dgm:prSet presAssocID="{48CAF46E-7318-4269-B88D-4072C010818D}" presName="LevelTwoTextNode" presStyleLbl="node4" presStyleIdx="1" presStyleCnt="9">
        <dgm:presLayoutVars>
          <dgm:chPref val="3"/>
        </dgm:presLayoutVars>
      </dgm:prSet>
      <dgm:spPr/>
    </dgm:pt>
    <dgm:pt modelId="{2E395B4D-D351-4809-A97B-BD1545D151D6}" type="pres">
      <dgm:prSet presAssocID="{48CAF46E-7318-4269-B88D-4072C010818D}" presName="level3hierChild" presStyleCnt="0"/>
      <dgm:spPr/>
    </dgm:pt>
    <dgm:pt modelId="{709C936E-7E65-4B5A-AC40-4548A25152AC}" type="pres">
      <dgm:prSet presAssocID="{23EDCDD5-F170-402F-A11E-15FD466C3CE5}" presName="conn2-1" presStyleLbl="parChTrans1D4" presStyleIdx="2" presStyleCnt="9"/>
      <dgm:spPr/>
    </dgm:pt>
    <dgm:pt modelId="{79D3B186-92E5-40C6-A995-4173A00C788D}" type="pres">
      <dgm:prSet presAssocID="{23EDCDD5-F170-402F-A11E-15FD466C3CE5}" presName="connTx" presStyleLbl="parChTrans1D4" presStyleIdx="2" presStyleCnt="9"/>
      <dgm:spPr/>
    </dgm:pt>
    <dgm:pt modelId="{288D4D72-A885-421E-B53B-89BEC0A8E191}" type="pres">
      <dgm:prSet presAssocID="{ADED253C-6A2E-4631-B1D4-F5E1FE2B5B55}" presName="root2" presStyleCnt="0"/>
      <dgm:spPr/>
    </dgm:pt>
    <dgm:pt modelId="{9E59A063-5821-4E2B-8FD8-3EBA8922B98E}" type="pres">
      <dgm:prSet presAssocID="{ADED253C-6A2E-4631-B1D4-F5E1FE2B5B55}" presName="LevelTwoTextNode" presStyleLbl="node4" presStyleIdx="2" presStyleCnt="9">
        <dgm:presLayoutVars>
          <dgm:chPref val="3"/>
        </dgm:presLayoutVars>
      </dgm:prSet>
      <dgm:spPr/>
    </dgm:pt>
    <dgm:pt modelId="{A60165E3-8C06-4086-B11F-0E702421E440}" type="pres">
      <dgm:prSet presAssocID="{ADED253C-6A2E-4631-B1D4-F5E1FE2B5B55}" presName="level3hierChild" presStyleCnt="0"/>
      <dgm:spPr/>
    </dgm:pt>
    <dgm:pt modelId="{C5F46441-018D-4AD0-9984-278FB6B3653F}" type="pres">
      <dgm:prSet presAssocID="{524ED0C4-9CC2-4C2A-B51C-974FA37A7FE7}" presName="conn2-1" presStyleLbl="parChTrans1D4" presStyleIdx="3" presStyleCnt="9"/>
      <dgm:spPr/>
    </dgm:pt>
    <dgm:pt modelId="{D9EA4352-69AB-4BEF-A3B8-25557C0E3D3D}" type="pres">
      <dgm:prSet presAssocID="{524ED0C4-9CC2-4C2A-B51C-974FA37A7FE7}" presName="connTx" presStyleLbl="parChTrans1D4" presStyleIdx="3" presStyleCnt="9"/>
      <dgm:spPr/>
    </dgm:pt>
    <dgm:pt modelId="{0E92266F-6127-4D65-BB11-33FD467F105D}" type="pres">
      <dgm:prSet presAssocID="{D11BAA21-3D0E-4BFE-97F1-F349F96BB7F2}" presName="root2" presStyleCnt="0"/>
      <dgm:spPr/>
    </dgm:pt>
    <dgm:pt modelId="{E35C2840-DB93-493D-B275-166B0E0C4A9D}" type="pres">
      <dgm:prSet presAssocID="{D11BAA21-3D0E-4BFE-97F1-F349F96BB7F2}" presName="LevelTwoTextNode" presStyleLbl="node4" presStyleIdx="3" presStyleCnt="9">
        <dgm:presLayoutVars>
          <dgm:chPref val="3"/>
        </dgm:presLayoutVars>
      </dgm:prSet>
      <dgm:spPr/>
    </dgm:pt>
    <dgm:pt modelId="{D8A053A6-8CD3-465F-9ECC-7C0D113893EE}" type="pres">
      <dgm:prSet presAssocID="{D11BAA21-3D0E-4BFE-97F1-F349F96BB7F2}" presName="level3hierChild" presStyleCnt="0"/>
      <dgm:spPr/>
    </dgm:pt>
    <dgm:pt modelId="{FAF45787-F807-4BB6-923D-0C0E2CD8C149}" type="pres">
      <dgm:prSet presAssocID="{31BDA904-A9EF-437C-9DAF-E5BDF8C1106E}" presName="conn2-1" presStyleLbl="parChTrans1D4" presStyleIdx="4" presStyleCnt="9"/>
      <dgm:spPr/>
    </dgm:pt>
    <dgm:pt modelId="{8B0AB1CA-7D19-4139-820F-FBEA5B4373F8}" type="pres">
      <dgm:prSet presAssocID="{31BDA904-A9EF-437C-9DAF-E5BDF8C1106E}" presName="connTx" presStyleLbl="parChTrans1D4" presStyleIdx="4" presStyleCnt="9"/>
      <dgm:spPr/>
    </dgm:pt>
    <dgm:pt modelId="{C3306D52-2437-4385-ACA3-7D8CE9EB0569}" type="pres">
      <dgm:prSet presAssocID="{33587DE4-8F92-4CA4-A011-892138D47DA7}" presName="root2" presStyleCnt="0"/>
      <dgm:spPr/>
    </dgm:pt>
    <dgm:pt modelId="{8F47A465-73D6-48E5-83FD-F149301C3BBD}" type="pres">
      <dgm:prSet presAssocID="{33587DE4-8F92-4CA4-A011-892138D47DA7}" presName="LevelTwoTextNode" presStyleLbl="node4" presStyleIdx="4" presStyleCnt="9">
        <dgm:presLayoutVars>
          <dgm:chPref val="3"/>
        </dgm:presLayoutVars>
      </dgm:prSet>
      <dgm:spPr/>
    </dgm:pt>
    <dgm:pt modelId="{E32E857A-F3CD-4263-AB35-D59E97F83B1D}" type="pres">
      <dgm:prSet presAssocID="{33587DE4-8F92-4CA4-A011-892138D47DA7}" presName="level3hierChild" presStyleCnt="0"/>
      <dgm:spPr/>
    </dgm:pt>
    <dgm:pt modelId="{5BC2DE1D-C4D7-4BFC-A0C1-3D282DC024CD}" type="pres">
      <dgm:prSet presAssocID="{AE65C2BF-225F-4643-AE59-9457E6820B24}" presName="conn2-1" presStyleLbl="parChTrans1D3" presStyleIdx="1" presStyleCnt="10"/>
      <dgm:spPr/>
    </dgm:pt>
    <dgm:pt modelId="{0C497864-2349-44C5-8D11-5F89748F0519}" type="pres">
      <dgm:prSet presAssocID="{AE65C2BF-225F-4643-AE59-9457E6820B24}" presName="connTx" presStyleLbl="parChTrans1D3" presStyleIdx="1" presStyleCnt="10"/>
      <dgm:spPr/>
    </dgm:pt>
    <dgm:pt modelId="{9DEE4079-5D60-4753-AEAE-EF1343D66E8F}" type="pres">
      <dgm:prSet presAssocID="{49A0BB83-CEA0-46AB-9D0B-B65F612AEE4A}" presName="root2" presStyleCnt="0"/>
      <dgm:spPr/>
    </dgm:pt>
    <dgm:pt modelId="{DC0B28EB-699E-45BB-87EC-30E574E72821}" type="pres">
      <dgm:prSet presAssocID="{49A0BB83-CEA0-46AB-9D0B-B65F612AEE4A}" presName="LevelTwoTextNode" presStyleLbl="node3" presStyleIdx="1" presStyleCnt="10">
        <dgm:presLayoutVars>
          <dgm:chPref val="3"/>
        </dgm:presLayoutVars>
      </dgm:prSet>
      <dgm:spPr/>
    </dgm:pt>
    <dgm:pt modelId="{F96545F6-99BC-46B9-929F-A49863AE73CF}" type="pres">
      <dgm:prSet presAssocID="{49A0BB83-CEA0-46AB-9D0B-B65F612AEE4A}" presName="level3hierChild" presStyleCnt="0"/>
      <dgm:spPr/>
    </dgm:pt>
    <dgm:pt modelId="{7F2C676C-E906-4B26-892E-C728B9239429}" type="pres">
      <dgm:prSet presAssocID="{42F96A8F-BB1E-4B89-AB8E-11A0F37EB1DB}" presName="conn2-1" presStyleLbl="parChTrans1D4" presStyleIdx="5" presStyleCnt="9"/>
      <dgm:spPr/>
    </dgm:pt>
    <dgm:pt modelId="{F614A676-E312-4A6F-BE9F-B6E2993177B6}" type="pres">
      <dgm:prSet presAssocID="{42F96A8F-BB1E-4B89-AB8E-11A0F37EB1DB}" presName="connTx" presStyleLbl="parChTrans1D4" presStyleIdx="5" presStyleCnt="9"/>
      <dgm:spPr/>
    </dgm:pt>
    <dgm:pt modelId="{BDC558D4-E8FE-4402-98B6-954B2DED52D1}" type="pres">
      <dgm:prSet presAssocID="{E0EC0A27-9EDB-47A4-8DED-CBD1A61B9BC9}" presName="root2" presStyleCnt="0"/>
      <dgm:spPr/>
    </dgm:pt>
    <dgm:pt modelId="{81473451-3FF3-474B-98FB-6869E5682468}" type="pres">
      <dgm:prSet presAssocID="{E0EC0A27-9EDB-47A4-8DED-CBD1A61B9BC9}" presName="LevelTwoTextNode" presStyleLbl="node4" presStyleIdx="5" presStyleCnt="9">
        <dgm:presLayoutVars>
          <dgm:chPref val="3"/>
        </dgm:presLayoutVars>
      </dgm:prSet>
      <dgm:spPr/>
    </dgm:pt>
    <dgm:pt modelId="{FA9000AC-D9F7-467D-A35D-DAD03D5FE186}" type="pres">
      <dgm:prSet presAssocID="{E0EC0A27-9EDB-47A4-8DED-CBD1A61B9BC9}" presName="level3hierChild" presStyleCnt="0"/>
      <dgm:spPr/>
    </dgm:pt>
    <dgm:pt modelId="{2B4072C3-2623-4EA4-94B7-025A9DCD72E9}" type="pres">
      <dgm:prSet presAssocID="{2DCC687C-BE9B-4DD8-8A80-E970635437CA}" presName="conn2-1" presStyleLbl="parChTrans1D4" presStyleIdx="6" presStyleCnt="9"/>
      <dgm:spPr/>
    </dgm:pt>
    <dgm:pt modelId="{7260B369-A7E2-44EA-98FE-B408D79B13A6}" type="pres">
      <dgm:prSet presAssocID="{2DCC687C-BE9B-4DD8-8A80-E970635437CA}" presName="connTx" presStyleLbl="parChTrans1D4" presStyleIdx="6" presStyleCnt="9"/>
      <dgm:spPr/>
    </dgm:pt>
    <dgm:pt modelId="{1FAAD552-F495-4DB6-9E8B-FAAEB560B2F6}" type="pres">
      <dgm:prSet presAssocID="{4DA8AE24-A75C-40AE-A6A1-13FE57AE449D}" presName="root2" presStyleCnt="0"/>
      <dgm:spPr/>
    </dgm:pt>
    <dgm:pt modelId="{A732D3F1-1291-409E-9A7C-778CAE167F89}" type="pres">
      <dgm:prSet presAssocID="{4DA8AE24-A75C-40AE-A6A1-13FE57AE449D}" presName="LevelTwoTextNode" presStyleLbl="node4" presStyleIdx="6" presStyleCnt="9">
        <dgm:presLayoutVars>
          <dgm:chPref val="3"/>
        </dgm:presLayoutVars>
      </dgm:prSet>
      <dgm:spPr/>
    </dgm:pt>
    <dgm:pt modelId="{AB597740-6E08-435C-B03D-74A3C28F6C7A}" type="pres">
      <dgm:prSet presAssocID="{4DA8AE24-A75C-40AE-A6A1-13FE57AE449D}" presName="level3hierChild" presStyleCnt="0"/>
      <dgm:spPr/>
    </dgm:pt>
    <dgm:pt modelId="{9458E52A-38CE-4EE6-A620-F703970B8164}" type="pres">
      <dgm:prSet presAssocID="{0F1B911F-6353-4AE6-9EEF-D49625DE905E}" presName="conn2-1" presStyleLbl="parChTrans1D4" presStyleIdx="7" presStyleCnt="9"/>
      <dgm:spPr/>
    </dgm:pt>
    <dgm:pt modelId="{32DEAE14-947F-44E2-8D61-C101875AB07D}" type="pres">
      <dgm:prSet presAssocID="{0F1B911F-6353-4AE6-9EEF-D49625DE905E}" presName="connTx" presStyleLbl="parChTrans1D4" presStyleIdx="7" presStyleCnt="9"/>
      <dgm:spPr/>
    </dgm:pt>
    <dgm:pt modelId="{69E10A20-FCE4-4D83-88A1-14D71635473C}" type="pres">
      <dgm:prSet presAssocID="{C1F68F19-94EA-4970-A79B-863E823848E5}" presName="root2" presStyleCnt="0"/>
      <dgm:spPr/>
    </dgm:pt>
    <dgm:pt modelId="{42C465EB-33D9-4AD2-A33B-930C8E39ED41}" type="pres">
      <dgm:prSet presAssocID="{C1F68F19-94EA-4970-A79B-863E823848E5}" presName="LevelTwoTextNode" presStyleLbl="node4" presStyleIdx="7" presStyleCnt="9">
        <dgm:presLayoutVars>
          <dgm:chPref val="3"/>
        </dgm:presLayoutVars>
      </dgm:prSet>
      <dgm:spPr/>
    </dgm:pt>
    <dgm:pt modelId="{2EF723DA-603B-48F9-A950-71099D97A93D}" type="pres">
      <dgm:prSet presAssocID="{C1F68F19-94EA-4970-A79B-863E823848E5}" presName="level3hierChild" presStyleCnt="0"/>
      <dgm:spPr/>
    </dgm:pt>
    <dgm:pt modelId="{329CD9E0-9945-40C9-89A5-5929AA1A3A82}" type="pres">
      <dgm:prSet presAssocID="{87CDD4F3-E71F-44A9-B515-E47672A849B6}" presName="conn2-1" presStyleLbl="parChTrans1D4" presStyleIdx="8" presStyleCnt="9"/>
      <dgm:spPr/>
    </dgm:pt>
    <dgm:pt modelId="{27874C32-AAAE-43E2-B803-B20B1E2D7450}" type="pres">
      <dgm:prSet presAssocID="{87CDD4F3-E71F-44A9-B515-E47672A849B6}" presName="connTx" presStyleLbl="parChTrans1D4" presStyleIdx="8" presStyleCnt="9"/>
      <dgm:spPr/>
    </dgm:pt>
    <dgm:pt modelId="{413EDB34-EEB8-4846-8BF9-D4944F61EBD3}" type="pres">
      <dgm:prSet presAssocID="{3EC8FF9E-3113-473A-A5E5-ABD9C5F94794}" presName="root2" presStyleCnt="0"/>
      <dgm:spPr/>
    </dgm:pt>
    <dgm:pt modelId="{84D7F889-3498-48D8-ADC3-14251347C81B}" type="pres">
      <dgm:prSet presAssocID="{3EC8FF9E-3113-473A-A5E5-ABD9C5F94794}" presName="LevelTwoTextNode" presStyleLbl="node4" presStyleIdx="8" presStyleCnt="9">
        <dgm:presLayoutVars>
          <dgm:chPref val="3"/>
        </dgm:presLayoutVars>
      </dgm:prSet>
      <dgm:spPr/>
    </dgm:pt>
    <dgm:pt modelId="{E91235D0-FC5C-4DA2-AB29-EC075B3DCA81}" type="pres">
      <dgm:prSet presAssocID="{3EC8FF9E-3113-473A-A5E5-ABD9C5F94794}" presName="level3hierChild" presStyleCnt="0"/>
      <dgm:spPr/>
    </dgm:pt>
    <dgm:pt modelId="{A4E05C94-2209-4BF4-B627-606397BBC1C5}" type="pres">
      <dgm:prSet presAssocID="{BB72E3E4-7E20-4FF3-87BE-AD24CB2F12EE}" presName="conn2-1" presStyleLbl="parChTrans1D3" presStyleIdx="2" presStyleCnt="10"/>
      <dgm:spPr/>
    </dgm:pt>
    <dgm:pt modelId="{6DCFD290-34D5-45FC-84C5-03B4A3AFAD52}" type="pres">
      <dgm:prSet presAssocID="{BB72E3E4-7E20-4FF3-87BE-AD24CB2F12EE}" presName="connTx" presStyleLbl="parChTrans1D3" presStyleIdx="2" presStyleCnt="10"/>
      <dgm:spPr/>
    </dgm:pt>
    <dgm:pt modelId="{D6C31984-0B65-416F-A6B1-E0A22FFF6163}" type="pres">
      <dgm:prSet presAssocID="{DAFF3CB8-4780-4F42-8F5A-A2879CF5C5A6}" presName="root2" presStyleCnt="0"/>
      <dgm:spPr/>
    </dgm:pt>
    <dgm:pt modelId="{485D5E8B-1295-4B72-BF14-74B2BE7008EE}" type="pres">
      <dgm:prSet presAssocID="{DAFF3CB8-4780-4F42-8F5A-A2879CF5C5A6}" presName="LevelTwoTextNode" presStyleLbl="node3" presStyleIdx="2" presStyleCnt="10">
        <dgm:presLayoutVars>
          <dgm:chPref val="3"/>
        </dgm:presLayoutVars>
      </dgm:prSet>
      <dgm:spPr/>
    </dgm:pt>
    <dgm:pt modelId="{49EAA066-0495-427D-9425-BE1889EED5E1}" type="pres">
      <dgm:prSet presAssocID="{DAFF3CB8-4780-4F42-8F5A-A2879CF5C5A6}" presName="level3hierChild" presStyleCnt="0"/>
      <dgm:spPr/>
    </dgm:pt>
    <dgm:pt modelId="{460E764F-BDF5-4D22-9B4D-16DC71F64CAC}" type="pres">
      <dgm:prSet presAssocID="{2C61C4AB-FC34-4364-9323-4A9D6350BA1C}" presName="conn2-1" presStyleLbl="parChTrans1D3" presStyleIdx="3" presStyleCnt="10"/>
      <dgm:spPr/>
    </dgm:pt>
    <dgm:pt modelId="{D2085E56-A00C-4E27-A4A7-A2743FEDF1B5}" type="pres">
      <dgm:prSet presAssocID="{2C61C4AB-FC34-4364-9323-4A9D6350BA1C}" presName="connTx" presStyleLbl="parChTrans1D3" presStyleIdx="3" presStyleCnt="10"/>
      <dgm:spPr/>
    </dgm:pt>
    <dgm:pt modelId="{73186733-5E43-4E6A-80AF-948A00AAA9B5}" type="pres">
      <dgm:prSet presAssocID="{2FAED816-5ABD-44B8-9175-AD4921C3FE98}" presName="root2" presStyleCnt="0"/>
      <dgm:spPr/>
    </dgm:pt>
    <dgm:pt modelId="{43996E1E-6F52-4F8E-9F4B-77A56824C63C}" type="pres">
      <dgm:prSet presAssocID="{2FAED816-5ABD-44B8-9175-AD4921C3FE98}" presName="LevelTwoTextNode" presStyleLbl="node3" presStyleIdx="3" presStyleCnt="10">
        <dgm:presLayoutVars>
          <dgm:chPref val="3"/>
        </dgm:presLayoutVars>
      </dgm:prSet>
      <dgm:spPr/>
    </dgm:pt>
    <dgm:pt modelId="{41502682-1FC1-4B2B-BBB5-9A5540E7D736}" type="pres">
      <dgm:prSet presAssocID="{2FAED816-5ABD-44B8-9175-AD4921C3FE98}" presName="level3hierChild" presStyleCnt="0"/>
      <dgm:spPr/>
    </dgm:pt>
    <dgm:pt modelId="{690E36EE-5895-4B91-A347-3380A5FE5255}" type="pres">
      <dgm:prSet presAssocID="{D0F076D3-591F-4547-A436-4947EC5EA385}" presName="conn2-1" presStyleLbl="parChTrans1D3" presStyleIdx="4" presStyleCnt="10"/>
      <dgm:spPr/>
    </dgm:pt>
    <dgm:pt modelId="{ADBE13F2-10FA-4B06-99C7-09C6712A7646}" type="pres">
      <dgm:prSet presAssocID="{D0F076D3-591F-4547-A436-4947EC5EA385}" presName="connTx" presStyleLbl="parChTrans1D3" presStyleIdx="4" presStyleCnt="10"/>
      <dgm:spPr/>
    </dgm:pt>
    <dgm:pt modelId="{B6754EFB-425D-471A-9BC5-9299A6414551}" type="pres">
      <dgm:prSet presAssocID="{86A07196-5E8B-49B8-84A4-6DF135FCBFFC}" presName="root2" presStyleCnt="0"/>
      <dgm:spPr/>
    </dgm:pt>
    <dgm:pt modelId="{6E154881-954A-429F-9BBE-E92EEB4B1011}" type="pres">
      <dgm:prSet presAssocID="{86A07196-5E8B-49B8-84A4-6DF135FCBFFC}" presName="LevelTwoTextNode" presStyleLbl="node3" presStyleIdx="4" presStyleCnt="10">
        <dgm:presLayoutVars>
          <dgm:chPref val="3"/>
        </dgm:presLayoutVars>
      </dgm:prSet>
      <dgm:spPr/>
    </dgm:pt>
    <dgm:pt modelId="{5D1CB6D5-4D16-456C-80C8-8FB25291517B}" type="pres">
      <dgm:prSet presAssocID="{86A07196-5E8B-49B8-84A4-6DF135FCBFFC}" presName="level3hierChild" presStyleCnt="0"/>
      <dgm:spPr/>
    </dgm:pt>
    <dgm:pt modelId="{CD37291B-5548-4F1B-8F2F-200AE5B0DCAE}" type="pres">
      <dgm:prSet presAssocID="{17815460-B569-463A-BACE-734F709F874A}" presName="conn2-1" presStyleLbl="parChTrans1D2" presStyleIdx="1" presStyleCnt="3"/>
      <dgm:spPr/>
    </dgm:pt>
    <dgm:pt modelId="{D4121B60-61D6-41A4-AAB9-DE9671C8ED2F}" type="pres">
      <dgm:prSet presAssocID="{17815460-B569-463A-BACE-734F709F874A}" presName="connTx" presStyleLbl="parChTrans1D2" presStyleIdx="1" presStyleCnt="3"/>
      <dgm:spPr/>
    </dgm:pt>
    <dgm:pt modelId="{50975EFF-52F3-48CE-A104-6890DF2CCC15}" type="pres">
      <dgm:prSet presAssocID="{434F1058-EF12-4590-BD43-496B2D33656A}" presName="root2" presStyleCnt="0"/>
      <dgm:spPr/>
    </dgm:pt>
    <dgm:pt modelId="{E077FA3E-A654-4D27-8616-5CDDA43F8AF6}" type="pres">
      <dgm:prSet presAssocID="{434F1058-EF12-4590-BD43-496B2D33656A}" presName="LevelTwoTextNode" presStyleLbl="node2" presStyleIdx="1" presStyleCnt="3">
        <dgm:presLayoutVars>
          <dgm:chPref val="3"/>
        </dgm:presLayoutVars>
      </dgm:prSet>
      <dgm:spPr/>
    </dgm:pt>
    <dgm:pt modelId="{738BD333-0CAC-4970-A8E6-FA82D1202675}" type="pres">
      <dgm:prSet presAssocID="{434F1058-EF12-4590-BD43-496B2D33656A}" presName="level3hierChild" presStyleCnt="0"/>
      <dgm:spPr/>
    </dgm:pt>
    <dgm:pt modelId="{037062E2-BE96-4A8B-9D2F-1FA0857207C1}" type="pres">
      <dgm:prSet presAssocID="{DA62F256-25CF-4854-BFCD-F90F70E5F8D4}" presName="conn2-1" presStyleLbl="parChTrans1D3" presStyleIdx="5" presStyleCnt="10"/>
      <dgm:spPr/>
    </dgm:pt>
    <dgm:pt modelId="{48D9A2E1-2598-4B00-AD73-86E6047DFB3F}" type="pres">
      <dgm:prSet presAssocID="{DA62F256-25CF-4854-BFCD-F90F70E5F8D4}" presName="connTx" presStyleLbl="parChTrans1D3" presStyleIdx="5" presStyleCnt="10"/>
      <dgm:spPr/>
    </dgm:pt>
    <dgm:pt modelId="{B8CF9832-64BD-484C-B421-A0ECF20998B1}" type="pres">
      <dgm:prSet presAssocID="{4098A15D-6BE4-4258-B7C8-EC2A1354A4D6}" presName="root2" presStyleCnt="0"/>
      <dgm:spPr/>
    </dgm:pt>
    <dgm:pt modelId="{768C7647-12EF-40E9-94EB-C1868C4AFE59}" type="pres">
      <dgm:prSet presAssocID="{4098A15D-6BE4-4258-B7C8-EC2A1354A4D6}" presName="LevelTwoTextNode" presStyleLbl="node3" presStyleIdx="5" presStyleCnt="10">
        <dgm:presLayoutVars>
          <dgm:chPref val="3"/>
        </dgm:presLayoutVars>
      </dgm:prSet>
      <dgm:spPr/>
    </dgm:pt>
    <dgm:pt modelId="{66E40938-6C34-47FD-B792-4BEC9D41A30A}" type="pres">
      <dgm:prSet presAssocID="{4098A15D-6BE4-4258-B7C8-EC2A1354A4D6}" presName="level3hierChild" presStyleCnt="0"/>
      <dgm:spPr/>
    </dgm:pt>
    <dgm:pt modelId="{313DC26C-06DB-4098-B605-33485EFC9B29}" type="pres">
      <dgm:prSet presAssocID="{D937D902-C50B-4BEC-9C1F-D9880BCC701B}" presName="conn2-1" presStyleLbl="parChTrans1D3" presStyleIdx="6" presStyleCnt="10"/>
      <dgm:spPr/>
    </dgm:pt>
    <dgm:pt modelId="{30A455D9-9D31-498C-B006-B59A4D0FAC39}" type="pres">
      <dgm:prSet presAssocID="{D937D902-C50B-4BEC-9C1F-D9880BCC701B}" presName="connTx" presStyleLbl="parChTrans1D3" presStyleIdx="6" presStyleCnt="10"/>
      <dgm:spPr/>
    </dgm:pt>
    <dgm:pt modelId="{EB09E2DB-DC0B-4A48-BC00-788EB4BF2155}" type="pres">
      <dgm:prSet presAssocID="{CF5B8EE4-D285-4E9D-BBB6-5F2F77DD4689}" presName="root2" presStyleCnt="0"/>
      <dgm:spPr/>
    </dgm:pt>
    <dgm:pt modelId="{49B6876F-A108-4FF0-9A81-E34DBB9D0BD7}" type="pres">
      <dgm:prSet presAssocID="{CF5B8EE4-D285-4E9D-BBB6-5F2F77DD4689}" presName="LevelTwoTextNode" presStyleLbl="node3" presStyleIdx="6" presStyleCnt="10">
        <dgm:presLayoutVars>
          <dgm:chPref val="3"/>
        </dgm:presLayoutVars>
      </dgm:prSet>
      <dgm:spPr/>
    </dgm:pt>
    <dgm:pt modelId="{840A5199-0A8A-47C7-8B9A-920BC241225E}" type="pres">
      <dgm:prSet presAssocID="{CF5B8EE4-D285-4E9D-BBB6-5F2F77DD4689}" presName="level3hierChild" presStyleCnt="0"/>
      <dgm:spPr/>
    </dgm:pt>
    <dgm:pt modelId="{C4365B06-B9DB-4064-B93F-1043BD4B58B2}" type="pres">
      <dgm:prSet presAssocID="{8A26916C-03BF-4B0E-92AF-656A56CF8513}" presName="conn2-1" presStyleLbl="parChTrans1D2" presStyleIdx="2" presStyleCnt="3"/>
      <dgm:spPr/>
    </dgm:pt>
    <dgm:pt modelId="{0336C92A-933C-4B9A-8AAD-80A8DB51CB00}" type="pres">
      <dgm:prSet presAssocID="{8A26916C-03BF-4B0E-92AF-656A56CF8513}" presName="connTx" presStyleLbl="parChTrans1D2" presStyleIdx="2" presStyleCnt="3"/>
      <dgm:spPr/>
    </dgm:pt>
    <dgm:pt modelId="{1FB1112C-2171-4ECC-8EA0-911ADD3964A5}" type="pres">
      <dgm:prSet presAssocID="{C1D130BE-4BC5-481C-BADA-14A869727C0B}" presName="root2" presStyleCnt="0"/>
      <dgm:spPr/>
    </dgm:pt>
    <dgm:pt modelId="{B3E59FB2-885F-4B71-9DC5-B6F45C8017DE}" type="pres">
      <dgm:prSet presAssocID="{C1D130BE-4BC5-481C-BADA-14A869727C0B}" presName="LevelTwoTextNode" presStyleLbl="node2" presStyleIdx="2" presStyleCnt="3">
        <dgm:presLayoutVars>
          <dgm:chPref val="3"/>
        </dgm:presLayoutVars>
      </dgm:prSet>
      <dgm:spPr/>
    </dgm:pt>
    <dgm:pt modelId="{AF149B8F-23A2-48DF-9DB4-21319099B718}" type="pres">
      <dgm:prSet presAssocID="{C1D130BE-4BC5-481C-BADA-14A869727C0B}" presName="level3hierChild" presStyleCnt="0"/>
      <dgm:spPr/>
    </dgm:pt>
    <dgm:pt modelId="{60A0F5E7-D1D3-49F8-A254-CFFCBE54AAF0}" type="pres">
      <dgm:prSet presAssocID="{503510FB-9E52-432E-98AC-FEF28CA55F0D}" presName="conn2-1" presStyleLbl="parChTrans1D3" presStyleIdx="7" presStyleCnt="10"/>
      <dgm:spPr/>
    </dgm:pt>
    <dgm:pt modelId="{3325D373-008A-41E8-9EA1-B4B0FC90FCD2}" type="pres">
      <dgm:prSet presAssocID="{503510FB-9E52-432E-98AC-FEF28CA55F0D}" presName="connTx" presStyleLbl="parChTrans1D3" presStyleIdx="7" presStyleCnt="10"/>
      <dgm:spPr/>
    </dgm:pt>
    <dgm:pt modelId="{533688EB-FEF2-4244-B371-7A31A6275F9E}" type="pres">
      <dgm:prSet presAssocID="{CD6C8CAB-2DB8-4BEB-8794-D14E24B56239}" presName="root2" presStyleCnt="0"/>
      <dgm:spPr/>
    </dgm:pt>
    <dgm:pt modelId="{9E81B654-57F3-4178-8807-AB7AAC7BE08E}" type="pres">
      <dgm:prSet presAssocID="{CD6C8CAB-2DB8-4BEB-8794-D14E24B56239}" presName="LevelTwoTextNode" presStyleLbl="node3" presStyleIdx="7" presStyleCnt="10">
        <dgm:presLayoutVars>
          <dgm:chPref val="3"/>
        </dgm:presLayoutVars>
      </dgm:prSet>
      <dgm:spPr/>
    </dgm:pt>
    <dgm:pt modelId="{9EA1B074-9688-4BF6-BD3E-8C3B349784E8}" type="pres">
      <dgm:prSet presAssocID="{CD6C8CAB-2DB8-4BEB-8794-D14E24B56239}" presName="level3hierChild" presStyleCnt="0"/>
      <dgm:spPr/>
    </dgm:pt>
    <dgm:pt modelId="{1CD57466-73E5-43BB-AF51-980153E8039A}" type="pres">
      <dgm:prSet presAssocID="{B3C6A11E-10F5-433C-A0FB-1B185A7D12E0}" presName="conn2-1" presStyleLbl="parChTrans1D3" presStyleIdx="8" presStyleCnt="10"/>
      <dgm:spPr/>
    </dgm:pt>
    <dgm:pt modelId="{739E7D1A-06FA-43F4-82B6-C5B799BDD12A}" type="pres">
      <dgm:prSet presAssocID="{B3C6A11E-10F5-433C-A0FB-1B185A7D12E0}" presName="connTx" presStyleLbl="parChTrans1D3" presStyleIdx="8" presStyleCnt="10"/>
      <dgm:spPr/>
    </dgm:pt>
    <dgm:pt modelId="{08A18F09-5415-4D9A-A62E-8AA11F9AF3C4}" type="pres">
      <dgm:prSet presAssocID="{16945C89-930D-4764-8730-4F183F8B4C87}" presName="root2" presStyleCnt="0"/>
      <dgm:spPr/>
    </dgm:pt>
    <dgm:pt modelId="{0CCC40AA-D80B-4B90-9188-E5CA017E63B0}" type="pres">
      <dgm:prSet presAssocID="{16945C89-930D-4764-8730-4F183F8B4C87}" presName="LevelTwoTextNode" presStyleLbl="node3" presStyleIdx="8" presStyleCnt="10">
        <dgm:presLayoutVars>
          <dgm:chPref val="3"/>
        </dgm:presLayoutVars>
      </dgm:prSet>
      <dgm:spPr/>
    </dgm:pt>
    <dgm:pt modelId="{E40DD794-4E3C-4009-B357-94D69536E6F4}" type="pres">
      <dgm:prSet presAssocID="{16945C89-930D-4764-8730-4F183F8B4C87}" presName="level3hierChild" presStyleCnt="0"/>
      <dgm:spPr/>
    </dgm:pt>
    <dgm:pt modelId="{F9C34007-6CA8-4ABF-890A-47AA50B267EA}" type="pres">
      <dgm:prSet presAssocID="{858DE0EA-690E-49F0-9AFD-401C85E7FBB4}" presName="conn2-1" presStyleLbl="parChTrans1D3" presStyleIdx="9" presStyleCnt="10"/>
      <dgm:spPr/>
    </dgm:pt>
    <dgm:pt modelId="{D3331827-B92C-4419-96E8-793E8D653308}" type="pres">
      <dgm:prSet presAssocID="{858DE0EA-690E-49F0-9AFD-401C85E7FBB4}" presName="connTx" presStyleLbl="parChTrans1D3" presStyleIdx="9" presStyleCnt="10"/>
      <dgm:spPr/>
    </dgm:pt>
    <dgm:pt modelId="{9FBA0EDF-DFF1-4228-BD6C-29FFD841B413}" type="pres">
      <dgm:prSet presAssocID="{CA25E3C2-D53A-4DAC-A356-274163CFD791}" presName="root2" presStyleCnt="0"/>
      <dgm:spPr/>
    </dgm:pt>
    <dgm:pt modelId="{E51A201A-58C4-4839-BBF3-03A3D4BA1DE9}" type="pres">
      <dgm:prSet presAssocID="{CA25E3C2-D53A-4DAC-A356-274163CFD791}" presName="LevelTwoTextNode" presStyleLbl="node3" presStyleIdx="9" presStyleCnt="10">
        <dgm:presLayoutVars>
          <dgm:chPref val="3"/>
        </dgm:presLayoutVars>
      </dgm:prSet>
      <dgm:spPr/>
    </dgm:pt>
    <dgm:pt modelId="{E4E1A461-B02B-4354-8D34-5DF04939C4AC}" type="pres">
      <dgm:prSet presAssocID="{CA25E3C2-D53A-4DAC-A356-274163CFD791}" presName="level3hierChild" presStyleCnt="0"/>
      <dgm:spPr/>
    </dgm:pt>
  </dgm:ptLst>
  <dgm:cxnLst>
    <dgm:cxn modelId="{6A42BC00-DDC6-47EB-A1CB-E461CD9820FD}" type="presOf" srcId="{B3C6A11E-10F5-433C-A0FB-1B185A7D12E0}" destId="{739E7D1A-06FA-43F4-82B6-C5B799BDD12A}" srcOrd="1" destOrd="0" presId="urn:microsoft.com/office/officeart/2008/layout/HorizontalMultiLevelHierarchy"/>
    <dgm:cxn modelId="{2ED6F702-CE72-434F-A1BB-6BCE9E2DA2BA}" srcId="{434F1058-EF12-4590-BD43-496B2D33656A}" destId="{CF5B8EE4-D285-4E9D-BBB6-5F2F77DD4689}" srcOrd="1" destOrd="0" parTransId="{D937D902-C50B-4BEC-9C1F-D9880BCC701B}" sibTransId="{CADCD7D6-E889-4A66-B79B-3ACEEF43F075}"/>
    <dgm:cxn modelId="{35C72205-75AD-4836-A353-1A0A05F601B7}" type="presOf" srcId="{48CAF46E-7318-4269-B88D-4072C010818D}" destId="{571B8373-7DFF-4282-8AA6-80F7CC7EA7C8}" srcOrd="0" destOrd="0" presId="urn:microsoft.com/office/officeart/2008/layout/HorizontalMultiLevelHierarchy"/>
    <dgm:cxn modelId="{B8419706-D293-44F8-A5BF-071DA501D1C3}" type="presOf" srcId="{8ACEFE3D-DAAE-46D2-BF29-AF7B5FBB783D}" destId="{FCADF10C-D51C-403A-B095-E884F4771DA4}" srcOrd="1" destOrd="0" presId="urn:microsoft.com/office/officeart/2008/layout/HorizontalMultiLevelHierarchy"/>
    <dgm:cxn modelId="{A112C106-B21E-4F95-89F7-0D3BEDCA1632}" type="presOf" srcId="{0F1B911F-6353-4AE6-9EEF-D49625DE905E}" destId="{9458E52A-38CE-4EE6-A620-F703970B8164}" srcOrd="0" destOrd="0" presId="urn:microsoft.com/office/officeart/2008/layout/HorizontalMultiLevelHierarchy"/>
    <dgm:cxn modelId="{8446A509-270F-4D3B-89EF-435B1D412BDB}" type="presOf" srcId="{D937D902-C50B-4BEC-9C1F-D9880BCC701B}" destId="{313DC26C-06DB-4098-B605-33485EFC9B29}" srcOrd="0" destOrd="0" presId="urn:microsoft.com/office/officeart/2008/layout/HorizontalMultiLevelHierarchy"/>
    <dgm:cxn modelId="{F0DA410D-39AE-4CDE-A96D-4DBCFC233C7C}" type="presOf" srcId="{87CDD4F3-E71F-44A9-B515-E47672A849B6}" destId="{27874C32-AAAE-43E2-B803-B20B1E2D7450}" srcOrd="1" destOrd="0" presId="urn:microsoft.com/office/officeart/2008/layout/HorizontalMultiLevelHierarchy"/>
    <dgm:cxn modelId="{49027C13-60C7-4577-8E0D-34D35F65F784}" type="presOf" srcId="{16945C89-930D-4764-8730-4F183F8B4C87}" destId="{0CCC40AA-D80B-4B90-9188-E5CA017E63B0}" srcOrd="0" destOrd="0" presId="urn:microsoft.com/office/officeart/2008/layout/HorizontalMultiLevelHierarchy"/>
    <dgm:cxn modelId="{CDA45815-1784-47A7-87EB-A18294F174A6}" type="presOf" srcId="{CD6C8CAB-2DB8-4BEB-8794-D14E24B56239}" destId="{9E81B654-57F3-4178-8807-AB7AAC7BE08E}" srcOrd="0" destOrd="0" presId="urn:microsoft.com/office/officeart/2008/layout/HorizontalMultiLevelHierarchy"/>
    <dgm:cxn modelId="{FEC8D416-8216-4562-8549-24473B803C80}" srcId="{49A0BB83-CEA0-46AB-9D0B-B65F612AEE4A}" destId="{E0EC0A27-9EDB-47A4-8DED-CBD1A61B9BC9}" srcOrd="0" destOrd="0" parTransId="{42F96A8F-BB1E-4B89-AB8E-11A0F37EB1DB}" sibTransId="{C6050D19-3AE0-4870-8460-7297D5C8A50F}"/>
    <dgm:cxn modelId="{5782D41D-ECEA-499F-9D26-91E863B791BE}" type="presOf" srcId="{DA62F256-25CF-4854-BFCD-F90F70E5F8D4}" destId="{48D9A2E1-2598-4B00-AD73-86E6047DFB3F}" srcOrd="1" destOrd="0" presId="urn:microsoft.com/office/officeart/2008/layout/HorizontalMultiLevelHierarchy"/>
    <dgm:cxn modelId="{2F95D722-3985-45E4-9E5F-0F15FC8C1680}" type="presOf" srcId="{CF5B8EE4-D285-4E9D-BBB6-5F2F77DD4689}" destId="{49B6876F-A108-4FF0-9A81-E34DBB9D0BD7}" srcOrd="0" destOrd="0" presId="urn:microsoft.com/office/officeart/2008/layout/HorizontalMultiLevelHierarchy"/>
    <dgm:cxn modelId="{64FF5A2C-981D-4E3B-9D13-47B3852BF3E9}" type="presOf" srcId="{BB72E3E4-7E20-4FF3-87BE-AD24CB2F12EE}" destId="{6DCFD290-34D5-45FC-84C5-03B4A3AFAD52}" srcOrd="1" destOrd="0" presId="urn:microsoft.com/office/officeart/2008/layout/HorizontalMultiLevelHierarchy"/>
    <dgm:cxn modelId="{75353E2D-D5F4-4C4B-8BFF-3A25A17EC9FB}" srcId="{BF1B7062-91AB-4F1D-BD08-8D3EC4B33C1F}" destId="{48CAF46E-7318-4269-B88D-4072C010818D}" srcOrd="1" destOrd="0" parTransId="{81CB6F6D-48DA-416D-9426-0B6E4B5AD737}" sibTransId="{D0BFACD0-8F45-4F8C-9779-0AF1AE559907}"/>
    <dgm:cxn modelId="{0E885231-05A1-4118-83D8-9F076DDBEA1A}" type="presOf" srcId="{C7C06085-9DF0-469C-90B3-434C5E418A6D}" destId="{6D05A90F-5A8D-42F9-A2CB-82F28C0FF2BC}" srcOrd="0" destOrd="0" presId="urn:microsoft.com/office/officeart/2008/layout/HorizontalMultiLevelHierarchy"/>
    <dgm:cxn modelId="{5B99DD31-B3E6-465C-A8DB-0DF740AA5D7A}" srcId="{C1D130BE-4BC5-481C-BADA-14A869727C0B}" destId="{CA25E3C2-D53A-4DAC-A356-274163CFD791}" srcOrd="2" destOrd="0" parTransId="{858DE0EA-690E-49F0-9AFD-401C85E7FBB4}" sibTransId="{2D56470D-3197-4A03-90FE-5A65A52F7EFB}"/>
    <dgm:cxn modelId="{9486E231-E761-415A-A46A-B222DD3C9A89}" srcId="{96C9D5F4-FF4F-420D-8420-A926E166D7A2}" destId="{D0997319-AE2C-4C46-ADCB-BA43BE3F3F54}" srcOrd="0" destOrd="0" parTransId="{EDD69CBB-FC0D-413C-A203-D32C53DEA1CA}" sibTransId="{E975384C-827E-414A-AEB5-7C3391463B49}"/>
    <dgm:cxn modelId="{1222A638-0CF4-4D66-8E42-7794D8449649}" type="presOf" srcId="{3EC8FF9E-3113-473A-A5E5-ABD9C5F94794}" destId="{84D7F889-3498-48D8-ADC3-14251347C81B}" srcOrd="0" destOrd="0" presId="urn:microsoft.com/office/officeart/2008/layout/HorizontalMultiLevelHierarchy"/>
    <dgm:cxn modelId="{23DAEE42-3C32-4C83-A2A3-106A8D737507}" type="presOf" srcId="{AE65C2BF-225F-4643-AE59-9457E6820B24}" destId="{0C497864-2349-44C5-8D11-5F89748F0519}" srcOrd="1" destOrd="0" presId="urn:microsoft.com/office/officeart/2008/layout/HorizontalMultiLevelHierarchy"/>
    <dgm:cxn modelId="{0BE45343-E5ED-46E6-9E17-DA36296E3029}" srcId="{8E70AA8F-7583-4AFE-9EDE-87363894E1F8}" destId="{86A07196-5E8B-49B8-84A4-6DF135FCBFFC}" srcOrd="4" destOrd="0" parTransId="{D0F076D3-591F-4547-A436-4947EC5EA385}" sibTransId="{4B4DC438-D558-40CF-9151-49154A83FB16}"/>
    <dgm:cxn modelId="{3CE2794B-F419-4F40-BA80-F7E4E9B8CF58}" type="presOf" srcId="{0F1B911F-6353-4AE6-9EEF-D49625DE905E}" destId="{32DEAE14-947F-44E2-8D61-C101875AB07D}" srcOrd="1" destOrd="0" presId="urn:microsoft.com/office/officeart/2008/layout/HorizontalMultiLevelHierarchy"/>
    <dgm:cxn modelId="{41B7B24E-5BA1-4B2B-AC96-EBF5A4A1F03B}" type="presOf" srcId="{2C61C4AB-FC34-4364-9323-4A9D6350BA1C}" destId="{460E764F-BDF5-4D22-9B4D-16DC71F64CAC}" srcOrd="0" destOrd="0" presId="urn:microsoft.com/office/officeart/2008/layout/HorizontalMultiLevelHierarchy"/>
    <dgm:cxn modelId="{AA3E744F-10BA-4479-AF01-972C59BF3BCF}" type="presOf" srcId="{B164CB56-71EE-412E-A3A2-1509A3B08E05}" destId="{BE328E0A-C287-4B1A-BD90-C0F3098FFCD9}" srcOrd="0" destOrd="0" presId="urn:microsoft.com/office/officeart/2008/layout/HorizontalMultiLevelHierarchy"/>
    <dgm:cxn modelId="{464F8353-3A6D-43D6-B358-7ECC4F51C0BF}" type="presOf" srcId="{D0997319-AE2C-4C46-ADCB-BA43BE3F3F54}" destId="{DCF5B4EF-DE4F-4292-A3B2-724C163A44AB}" srcOrd="0" destOrd="0" presId="urn:microsoft.com/office/officeart/2008/layout/HorizontalMultiLevelHierarchy"/>
    <dgm:cxn modelId="{1A99FB53-EFA6-4851-937B-0604F7806F2F}" type="presOf" srcId="{434F1058-EF12-4590-BD43-496B2D33656A}" destId="{E077FA3E-A654-4D27-8616-5CDDA43F8AF6}" srcOrd="0" destOrd="0" presId="urn:microsoft.com/office/officeart/2008/layout/HorizontalMultiLevelHierarchy"/>
    <dgm:cxn modelId="{70378754-45CA-4C66-B5D5-B9C9C4EF8226}" type="presOf" srcId="{81CB6F6D-48DA-416D-9426-0B6E4B5AD737}" destId="{FD15021D-62B7-4A46-932A-654E778DB44B}" srcOrd="1" destOrd="0" presId="urn:microsoft.com/office/officeart/2008/layout/HorizontalMultiLevelHierarchy"/>
    <dgm:cxn modelId="{288CF456-3237-4FF7-BD86-048D8CA5EABD}" type="presOf" srcId="{17815460-B569-463A-BACE-734F709F874A}" destId="{CD37291B-5548-4F1B-8F2F-200AE5B0DCAE}" srcOrd="0" destOrd="0" presId="urn:microsoft.com/office/officeart/2008/layout/HorizontalMultiLevelHierarchy"/>
    <dgm:cxn modelId="{707B8E58-ABA5-4C9A-AFCF-298CB05D08DA}" srcId="{D0997319-AE2C-4C46-ADCB-BA43BE3F3F54}" destId="{8E70AA8F-7583-4AFE-9EDE-87363894E1F8}" srcOrd="0" destOrd="0" parTransId="{B164CB56-71EE-412E-A3A2-1509A3B08E05}" sibTransId="{50009256-33DA-4FAC-A050-2DE70DDCC26C}"/>
    <dgm:cxn modelId="{79AF8559-F7CD-44EF-8C13-1146412076CF}" type="presOf" srcId="{2C61C4AB-FC34-4364-9323-4A9D6350BA1C}" destId="{D2085E56-A00C-4E27-A4A7-A2743FEDF1B5}" srcOrd="1" destOrd="0" presId="urn:microsoft.com/office/officeart/2008/layout/HorizontalMultiLevelHierarchy"/>
    <dgm:cxn modelId="{BFB4B55A-7A59-4107-BBB3-3FFB27350CDD}" type="presOf" srcId="{8A26916C-03BF-4B0E-92AF-656A56CF8513}" destId="{C4365B06-B9DB-4064-B93F-1043BD4B58B2}" srcOrd="0" destOrd="0" presId="urn:microsoft.com/office/officeart/2008/layout/HorizontalMultiLevelHierarchy"/>
    <dgm:cxn modelId="{4C6F195C-0214-4CDA-A612-7D5235F062E8}" type="presOf" srcId="{DAFF3CB8-4780-4F42-8F5A-A2879CF5C5A6}" destId="{485D5E8B-1295-4B72-BF14-74B2BE7008EE}" srcOrd="0" destOrd="0" presId="urn:microsoft.com/office/officeart/2008/layout/HorizontalMultiLevelHierarchy"/>
    <dgm:cxn modelId="{3868705D-EADE-4179-913C-220656615F3B}" type="presOf" srcId="{CA25E3C2-D53A-4DAC-A356-274163CFD791}" destId="{E51A201A-58C4-4839-BBF3-03A3D4BA1DE9}" srcOrd="0" destOrd="0" presId="urn:microsoft.com/office/officeart/2008/layout/HorizontalMultiLevelHierarchy"/>
    <dgm:cxn modelId="{D6FED260-3C13-4D81-9786-0CA49E676F94}" type="presOf" srcId="{524ED0C4-9CC2-4C2A-B51C-974FA37A7FE7}" destId="{D9EA4352-69AB-4BEF-A3B8-25557C0E3D3D}" srcOrd="1" destOrd="0" presId="urn:microsoft.com/office/officeart/2008/layout/HorizontalMultiLevelHierarchy"/>
    <dgm:cxn modelId="{3679B762-699A-4AEB-956B-62A58B7F1948}" type="presOf" srcId="{23EDCDD5-F170-402F-A11E-15FD466C3CE5}" destId="{79D3B186-92E5-40C6-A995-4173A00C788D}" srcOrd="1" destOrd="0" presId="urn:microsoft.com/office/officeart/2008/layout/HorizontalMultiLevelHierarchy"/>
    <dgm:cxn modelId="{65A1D062-D707-4E05-848F-D1FC7D22343D}" type="presOf" srcId="{C1D130BE-4BC5-481C-BADA-14A869727C0B}" destId="{B3E59FB2-885F-4B71-9DC5-B6F45C8017DE}" srcOrd="0" destOrd="0" presId="urn:microsoft.com/office/officeart/2008/layout/HorizontalMultiLevelHierarchy"/>
    <dgm:cxn modelId="{218D7769-246E-4C78-8637-1FABBE9AA235}" type="presOf" srcId="{B164CB56-71EE-412E-A3A2-1509A3B08E05}" destId="{1EB559E9-DB95-4028-B960-01A592B99E92}" srcOrd="1" destOrd="0" presId="urn:microsoft.com/office/officeart/2008/layout/HorizontalMultiLevelHierarchy"/>
    <dgm:cxn modelId="{725FF76C-97C7-4E96-9DF4-060D491C229B}" type="presOf" srcId="{2FAED816-5ABD-44B8-9175-AD4921C3FE98}" destId="{43996E1E-6F52-4F8E-9F4B-77A56824C63C}" srcOrd="0" destOrd="0" presId="urn:microsoft.com/office/officeart/2008/layout/HorizontalMultiLevelHierarchy"/>
    <dgm:cxn modelId="{08C6FF6E-ED40-443D-B75C-6827A78AAE2F}" srcId="{C1D130BE-4BC5-481C-BADA-14A869727C0B}" destId="{CD6C8CAB-2DB8-4BEB-8794-D14E24B56239}" srcOrd="0" destOrd="0" parTransId="{503510FB-9E52-432E-98AC-FEF28CA55F0D}" sibTransId="{F6688289-1E3B-4C81-B097-4BC4F02DEEB1}"/>
    <dgm:cxn modelId="{59E12470-60E7-402D-AB70-780B62F88FFE}" type="presOf" srcId="{49A0BB83-CEA0-46AB-9D0B-B65F612AEE4A}" destId="{DC0B28EB-699E-45BB-87EC-30E574E72821}" srcOrd="0" destOrd="0" presId="urn:microsoft.com/office/officeart/2008/layout/HorizontalMultiLevelHierarchy"/>
    <dgm:cxn modelId="{4DFC2371-3525-4748-BBE7-8447590D404A}" type="presOf" srcId="{D0F076D3-591F-4547-A436-4947EC5EA385}" destId="{690E36EE-5895-4B91-A347-3380A5FE5255}" srcOrd="0" destOrd="0" presId="urn:microsoft.com/office/officeart/2008/layout/HorizontalMultiLevelHierarchy"/>
    <dgm:cxn modelId="{C6747171-AE68-4AE9-8919-6A36E0ACE2B0}" type="presOf" srcId="{81CB6F6D-48DA-416D-9426-0B6E4B5AD737}" destId="{8F0AA0AA-EF8D-43DE-82C5-2D7BFD08315F}" srcOrd="0" destOrd="0" presId="urn:microsoft.com/office/officeart/2008/layout/HorizontalMultiLevelHierarchy"/>
    <dgm:cxn modelId="{91124872-9F74-41C7-8C6A-D035370CD04A}" type="presOf" srcId="{858DE0EA-690E-49F0-9AFD-401C85E7FBB4}" destId="{F9C34007-6CA8-4ABF-890A-47AA50B267EA}" srcOrd="0" destOrd="0" presId="urn:microsoft.com/office/officeart/2008/layout/HorizontalMultiLevelHierarchy"/>
    <dgm:cxn modelId="{63723176-B8DC-4E93-B229-28FB65F16FAA}" type="presOf" srcId="{AE65C2BF-225F-4643-AE59-9457E6820B24}" destId="{5BC2DE1D-C4D7-4BFC-A0C1-3D282DC024CD}" srcOrd="0" destOrd="0" presId="urn:microsoft.com/office/officeart/2008/layout/HorizontalMultiLevelHierarchy"/>
    <dgm:cxn modelId="{AD49A77D-FFEC-46F9-AE75-9324F1652A36}" type="presOf" srcId="{4D897679-FA7C-48A2-A57F-5D0431886FF7}" destId="{F8A94DA1-2081-4A8B-816C-A9F98C2853F5}" srcOrd="0" destOrd="0" presId="urn:microsoft.com/office/officeart/2008/layout/HorizontalMultiLevelHierarchy"/>
    <dgm:cxn modelId="{21D8E081-3F51-4864-8D5D-F1BA8CEC852F}" srcId="{434F1058-EF12-4590-BD43-496B2D33656A}" destId="{4098A15D-6BE4-4258-B7C8-EC2A1354A4D6}" srcOrd="0" destOrd="0" parTransId="{DA62F256-25CF-4854-BFCD-F90F70E5F8D4}" sibTransId="{E1090322-3287-4D3C-A158-E43939F1FA7E}"/>
    <dgm:cxn modelId="{13B4BA82-E7EF-4FB5-98C9-D814F66B4BEF}" type="presOf" srcId="{ADED253C-6A2E-4631-B1D4-F5E1FE2B5B55}" destId="{9E59A063-5821-4E2B-8FD8-3EBA8922B98E}" srcOrd="0" destOrd="0" presId="urn:microsoft.com/office/officeart/2008/layout/HorizontalMultiLevelHierarchy"/>
    <dgm:cxn modelId="{93C58A86-3E38-4D08-BAE0-11418B22C1DB}" type="presOf" srcId="{8ACEFE3D-DAAE-46D2-BF29-AF7B5FBB783D}" destId="{A00DE1AA-92DF-4607-98DB-1C3BB048DCF5}" srcOrd="0" destOrd="0" presId="urn:microsoft.com/office/officeart/2008/layout/HorizontalMultiLevelHierarchy"/>
    <dgm:cxn modelId="{0B448A87-44AF-4367-8785-F0AC108ED2DD}" type="presOf" srcId="{4098A15D-6BE4-4258-B7C8-EC2A1354A4D6}" destId="{768C7647-12EF-40E9-94EB-C1868C4AFE59}" srcOrd="0" destOrd="0" presId="urn:microsoft.com/office/officeart/2008/layout/HorizontalMultiLevelHierarchy"/>
    <dgm:cxn modelId="{605CDB89-2698-4157-8E1F-4D6677C6D46F}" type="presOf" srcId="{4DA8AE24-A75C-40AE-A6A1-13FE57AE449D}" destId="{A732D3F1-1291-409E-9A7C-778CAE167F89}" srcOrd="0" destOrd="0" presId="urn:microsoft.com/office/officeart/2008/layout/HorizontalMultiLevelHierarchy"/>
    <dgm:cxn modelId="{82D60E8A-40D3-49BC-895D-3DAB17D8AD62}" type="presOf" srcId="{96C9D5F4-FF4F-420D-8420-A926E166D7A2}" destId="{50C4D88C-9CB0-4513-8456-755395491158}" srcOrd="0" destOrd="0" presId="urn:microsoft.com/office/officeart/2008/layout/HorizontalMultiLevelHierarchy"/>
    <dgm:cxn modelId="{EB6A4F8B-0076-4AA0-A81D-3E41E4C53187}" type="presOf" srcId="{8A26916C-03BF-4B0E-92AF-656A56CF8513}" destId="{0336C92A-933C-4B9A-8AAD-80A8DB51CB00}" srcOrd="1" destOrd="0" presId="urn:microsoft.com/office/officeart/2008/layout/HorizontalMultiLevelHierarchy"/>
    <dgm:cxn modelId="{4BDF838B-A489-4DE6-9003-7CF5CCBF8353}" srcId="{8E70AA8F-7583-4AFE-9EDE-87363894E1F8}" destId="{2FAED816-5ABD-44B8-9175-AD4921C3FE98}" srcOrd="3" destOrd="0" parTransId="{2C61C4AB-FC34-4364-9323-4A9D6350BA1C}" sibTransId="{4827AEAC-F6B1-4792-BB11-A609080D91CA}"/>
    <dgm:cxn modelId="{C77F5C8D-F4DE-4573-9FDE-EBB2F5F469F1}" type="presOf" srcId="{D0F076D3-591F-4547-A436-4947EC5EA385}" destId="{ADBE13F2-10FA-4B06-99C7-09C6712A7646}" srcOrd="1" destOrd="0" presId="urn:microsoft.com/office/officeart/2008/layout/HorizontalMultiLevelHierarchy"/>
    <dgm:cxn modelId="{C3BFF295-2D54-481B-947E-4480284A189F}" type="presOf" srcId="{31BDA904-A9EF-437C-9DAF-E5BDF8C1106E}" destId="{FAF45787-F807-4BB6-923D-0C0E2CD8C149}" srcOrd="0" destOrd="0" presId="urn:microsoft.com/office/officeart/2008/layout/HorizontalMultiLevelHierarchy"/>
    <dgm:cxn modelId="{99BBE096-3DF3-4255-89AC-24F727FF2F6A}" type="presOf" srcId="{42F96A8F-BB1E-4B89-AB8E-11A0F37EB1DB}" destId="{7F2C676C-E906-4B26-892E-C728B9239429}" srcOrd="0" destOrd="0" presId="urn:microsoft.com/office/officeart/2008/layout/HorizontalMultiLevelHierarchy"/>
    <dgm:cxn modelId="{3661A398-6699-493C-A604-957A73E01291}" type="presOf" srcId="{17815460-B569-463A-BACE-734F709F874A}" destId="{D4121B60-61D6-41A4-AAB9-DE9671C8ED2F}" srcOrd="1" destOrd="0" presId="urn:microsoft.com/office/officeart/2008/layout/HorizontalMultiLevelHierarchy"/>
    <dgm:cxn modelId="{3334C099-BCC2-4024-88CF-D77B492D91C8}" type="presOf" srcId="{BB72E3E4-7E20-4FF3-87BE-AD24CB2F12EE}" destId="{A4E05C94-2209-4BF4-B627-606397BBC1C5}" srcOrd="0" destOrd="0" presId="urn:microsoft.com/office/officeart/2008/layout/HorizontalMultiLevelHierarchy"/>
    <dgm:cxn modelId="{FA7F7B9B-BCD6-48E4-84B7-A00266E14053}" type="presOf" srcId="{B3C6A11E-10F5-433C-A0FB-1B185A7D12E0}" destId="{1CD57466-73E5-43BB-AF51-980153E8039A}" srcOrd="0" destOrd="0" presId="urn:microsoft.com/office/officeart/2008/layout/HorizontalMultiLevelHierarchy"/>
    <dgm:cxn modelId="{E07BE79E-7865-47DB-84AF-7F7057F85761}" type="presOf" srcId="{8E70AA8F-7583-4AFE-9EDE-87363894E1F8}" destId="{49ADAAAB-354D-4968-9DE9-378E6595E5BB}" srcOrd="0" destOrd="0" presId="urn:microsoft.com/office/officeart/2008/layout/HorizontalMultiLevelHierarchy"/>
    <dgm:cxn modelId="{9E137BA1-2E21-43A2-A338-650B162A3662}" srcId="{D0997319-AE2C-4C46-ADCB-BA43BE3F3F54}" destId="{434F1058-EF12-4590-BD43-496B2D33656A}" srcOrd="1" destOrd="0" parTransId="{17815460-B569-463A-BACE-734F709F874A}" sibTransId="{BC8F1DC2-66B6-4B6F-BD02-84C41DB8AF5C}"/>
    <dgm:cxn modelId="{C996C3A8-B8F4-411F-B641-37F469185B57}" type="presOf" srcId="{524ED0C4-9CC2-4C2A-B51C-974FA37A7FE7}" destId="{C5F46441-018D-4AD0-9984-278FB6B3653F}" srcOrd="0" destOrd="0" presId="urn:microsoft.com/office/officeart/2008/layout/HorizontalMultiLevelHierarchy"/>
    <dgm:cxn modelId="{449FB1AA-FE60-423F-AD7C-959A05592410}" type="presOf" srcId="{858DE0EA-690E-49F0-9AFD-401C85E7FBB4}" destId="{D3331827-B92C-4419-96E8-793E8D653308}" srcOrd="1" destOrd="0" presId="urn:microsoft.com/office/officeart/2008/layout/HorizontalMultiLevelHierarchy"/>
    <dgm:cxn modelId="{00DC05AB-0E87-4D69-9934-9D14BE1C2731}" type="presOf" srcId="{503510FB-9E52-432E-98AC-FEF28CA55F0D}" destId="{60A0F5E7-D1D3-49F8-A254-CFFCBE54AAF0}" srcOrd="0" destOrd="0" presId="urn:microsoft.com/office/officeart/2008/layout/HorizontalMultiLevelHierarchy"/>
    <dgm:cxn modelId="{540F67B5-7CE8-4325-88C3-2ECA7ED151B5}" type="presOf" srcId="{E0EC0A27-9EDB-47A4-8DED-CBD1A61B9BC9}" destId="{81473451-3FF3-474B-98FB-6869E5682468}" srcOrd="0" destOrd="0" presId="urn:microsoft.com/office/officeart/2008/layout/HorizontalMultiLevelHierarchy"/>
    <dgm:cxn modelId="{7DC022B6-EC7E-4248-8376-A4A4C0054F1A}" type="presOf" srcId="{503510FB-9E52-432E-98AC-FEF28CA55F0D}" destId="{3325D373-008A-41E8-9EA1-B4B0FC90FCD2}" srcOrd="1" destOrd="0" presId="urn:microsoft.com/office/officeart/2008/layout/HorizontalMultiLevelHierarchy"/>
    <dgm:cxn modelId="{5EE5F9B8-E535-490A-81D6-FE6068C5F94F}" type="presOf" srcId="{86A07196-5E8B-49B8-84A4-6DF135FCBFFC}" destId="{6E154881-954A-429F-9BBE-E92EEB4B1011}" srcOrd="0" destOrd="0" presId="urn:microsoft.com/office/officeart/2008/layout/HorizontalMultiLevelHierarchy"/>
    <dgm:cxn modelId="{21BC0ABF-D33B-4704-99A0-AC6C60960517}" type="presOf" srcId="{87CDD4F3-E71F-44A9-B515-E47672A849B6}" destId="{329CD9E0-9945-40C9-89A5-5929AA1A3A82}" srcOrd="0" destOrd="0" presId="urn:microsoft.com/office/officeart/2008/layout/HorizontalMultiLevelHierarchy"/>
    <dgm:cxn modelId="{626342BF-3559-4137-A851-ACB1710B13E3}" srcId="{8E70AA8F-7583-4AFE-9EDE-87363894E1F8}" destId="{BF1B7062-91AB-4F1D-BD08-8D3EC4B33C1F}" srcOrd="0" destOrd="0" parTransId="{8ACEFE3D-DAAE-46D2-BF29-AF7B5FBB783D}" sibTransId="{0FF6A2D2-189B-4085-A91C-E4641E47ACCE}"/>
    <dgm:cxn modelId="{221AD8BF-6539-43E4-9EB1-23AF138D0EE2}" srcId="{D0997319-AE2C-4C46-ADCB-BA43BE3F3F54}" destId="{C1D130BE-4BC5-481C-BADA-14A869727C0B}" srcOrd="2" destOrd="0" parTransId="{8A26916C-03BF-4B0E-92AF-656A56CF8513}" sibTransId="{4F4BE6FE-AE34-4934-8B0D-8FDF04C5765F}"/>
    <dgm:cxn modelId="{25BD37C3-2196-49F3-AD2A-B163574CADC5}" type="presOf" srcId="{42F96A8F-BB1E-4B89-AB8E-11A0F37EB1DB}" destId="{F614A676-E312-4A6F-BE9F-B6E2993177B6}" srcOrd="1" destOrd="0" presId="urn:microsoft.com/office/officeart/2008/layout/HorizontalMultiLevelHierarchy"/>
    <dgm:cxn modelId="{06533EC6-3B33-4FE2-B092-DBD1E23AB973}" type="presOf" srcId="{2DCC687C-BE9B-4DD8-8A80-E970635437CA}" destId="{2B4072C3-2623-4EA4-94B7-025A9DCD72E9}" srcOrd="0" destOrd="0" presId="urn:microsoft.com/office/officeart/2008/layout/HorizontalMultiLevelHierarchy"/>
    <dgm:cxn modelId="{0419F4C6-C72F-44E5-856A-7A5E20A609B0}" srcId="{8E70AA8F-7583-4AFE-9EDE-87363894E1F8}" destId="{49A0BB83-CEA0-46AB-9D0B-B65F612AEE4A}" srcOrd="1" destOrd="0" parTransId="{AE65C2BF-225F-4643-AE59-9457E6820B24}" sibTransId="{2328B74F-4929-49C4-A401-C9585D838753}"/>
    <dgm:cxn modelId="{FA31A5C7-F378-42C8-A9AD-F864553E6C8E}" type="presOf" srcId="{23EDCDD5-F170-402F-A11E-15FD466C3CE5}" destId="{709C936E-7E65-4B5A-AC40-4548A25152AC}" srcOrd="0" destOrd="0" presId="urn:microsoft.com/office/officeart/2008/layout/HorizontalMultiLevelHierarchy"/>
    <dgm:cxn modelId="{19B9B5C9-B669-4991-9912-383473355532}" type="presOf" srcId="{33587DE4-8F92-4CA4-A011-892138D47DA7}" destId="{8F47A465-73D6-48E5-83FD-F149301C3BBD}" srcOrd="0" destOrd="0" presId="urn:microsoft.com/office/officeart/2008/layout/HorizontalMultiLevelHierarchy"/>
    <dgm:cxn modelId="{587DEAC9-60C3-45DB-9C9F-C26256D35C0F}" srcId="{C1D130BE-4BC5-481C-BADA-14A869727C0B}" destId="{16945C89-930D-4764-8730-4F183F8B4C87}" srcOrd="1" destOrd="0" parTransId="{B3C6A11E-10F5-433C-A0FB-1B185A7D12E0}" sibTransId="{5C8BCF49-4277-47C2-9543-A10467E88E20}"/>
    <dgm:cxn modelId="{EDD069CE-E724-4C0A-92C6-2204B289CF24}" type="presOf" srcId="{DA62F256-25CF-4854-BFCD-F90F70E5F8D4}" destId="{037062E2-BE96-4A8B-9D2F-1FA0857207C1}" srcOrd="0" destOrd="0" presId="urn:microsoft.com/office/officeart/2008/layout/HorizontalMultiLevelHierarchy"/>
    <dgm:cxn modelId="{46C105CF-449F-4F1C-B399-CE70EC74C4C8}" srcId="{BF1B7062-91AB-4F1D-BD08-8D3EC4B33C1F}" destId="{D11BAA21-3D0E-4BFE-97F1-F349F96BB7F2}" srcOrd="3" destOrd="0" parTransId="{524ED0C4-9CC2-4C2A-B51C-974FA37A7FE7}" sibTransId="{632B7E11-8BCB-44BB-80A1-C58DA59BDECF}"/>
    <dgm:cxn modelId="{4A7380CF-8162-4F2E-9F90-B51642631E94}" srcId="{49A0BB83-CEA0-46AB-9D0B-B65F612AEE4A}" destId="{C1F68F19-94EA-4970-A79B-863E823848E5}" srcOrd="2" destOrd="0" parTransId="{0F1B911F-6353-4AE6-9EEF-D49625DE905E}" sibTransId="{60DB14D8-838D-4A63-A334-C12EB1C7625D}"/>
    <dgm:cxn modelId="{983AD7DE-4E8D-496F-BCB8-C95CB034A01D}" type="presOf" srcId="{C7C06085-9DF0-469C-90B3-434C5E418A6D}" destId="{799FD5E4-5D76-4338-BDA8-9F7F790A3A29}" srcOrd="1" destOrd="0" presId="urn:microsoft.com/office/officeart/2008/layout/HorizontalMultiLevelHierarchy"/>
    <dgm:cxn modelId="{C5BE0DE1-3793-4C23-A900-78112F2919D4}" srcId="{8E70AA8F-7583-4AFE-9EDE-87363894E1F8}" destId="{DAFF3CB8-4780-4F42-8F5A-A2879CF5C5A6}" srcOrd="2" destOrd="0" parTransId="{BB72E3E4-7E20-4FF3-87BE-AD24CB2F12EE}" sibTransId="{1E1C3655-4299-4282-B808-C53E3FABF68D}"/>
    <dgm:cxn modelId="{32BA70E3-2B88-4E2B-9094-EE86858857DA}" srcId="{BF1B7062-91AB-4F1D-BD08-8D3EC4B33C1F}" destId="{33587DE4-8F92-4CA4-A011-892138D47DA7}" srcOrd="4" destOrd="0" parTransId="{31BDA904-A9EF-437C-9DAF-E5BDF8C1106E}" sibTransId="{359CEDC3-C134-4529-AEBB-BBDE1EA7D255}"/>
    <dgm:cxn modelId="{870D94E8-9751-454A-BABA-EA45EF84CC1C}" type="presOf" srcId="{C1F68F19-94EA-4970-A79B-863E823848E5}" destId="{42C465EB-33D9-4AD2-A33B-930C8E39ED41}" srcOrd="0" destOrd="0" presId="urn:microsoft.com/office/officeart/2008/layout/HorizontalMultiLevelHierarchy"/>
    <dgm:cxn modelId="{B7674FEE-4F81-43E5-A853-47CF1B66D2AD}" type="presOf" srcId="{BF1B7062-91AB-4F1D-BD08-8D3EC4B33C1F}" destId="{F9F18759-F577-4686-9C34-EB964D732C77}" srcOrd="0" destOrd="0" presId="urn:microsoft.com/office/officeart/2008/layout/HorizontalMultiLevelHierarchy"/>
    <dgm:cxn modelId="{8D6DF9EE-A2D8-412C-887B-0C054D51DFA0}" type="presOf" srcId="{2DCC687C-BE9B-4DD8-8A80-E970635437CA}" destId="{7260B369-A7E2-44EA-98FE-B408D79B13A6}" srcOrd="1" destOrd="0" presId="urn:microsoft.com/office/officeart/2008/layout/HorizontalMultiLevelHierarchy"/>
    <dgm:cxn modelId="{7CDA6FEF-3872-4337-84FA-0DD423E0FBC5}" srcId="{BF1B7062-91AB-4F1D-BD08-8D3EC4B33C1F}" destId="{ADED253C-6A2E-4631-B1D4-F5E1FE2B5B55}" srcOrd="2" destOrd="0" parTransId="{23EDCDD5-F170-402F-A11E-15FD466C3CE5}" sibTransId="{074D77D4-B07D-447C-B97C-356C65F95759}"/>
    <dgm:cxn modelId="{F4D4E3EF-4C7A-4DD4-B693-2A68087757F8}" srcId="{49A0BB83-CEA0-46AB-9D0B-B65F612AEE4A}" destId="{4DA8AE24-A75C-40AE-A6A1-13FE57AE449D}" srcOrd="1" destOrd="0" parTransId="{2DCC687C-BE9B-4DD8-8A80-E970635437CA}" sibTransId="{DF4C3ABC-A688-4048-91A3-DFE9CE606182}"/>
    <dgm:cxn modelId="{0A8FCBF8-AD1F-4CF4-8568-2F5CBABA5157}" srcId="{49A0BB83-CEA0-46AB-9D0B-B65F612AEE4A}" destId="{3EC8FF9E-3113-473A-A5E5-ABD9C5F94794}" srcOrd="3" destOrd="0" parTransId="{87CDD4F3-E71F-44A9-B515-E47672A849B6}" sibTransId="{25369813-4686-4B37-9746-915D5E2ABB1B}"/>
    <dgm:cxn modelId="{2279FAFA-FB88-4C2D-B0C1-6B2ACC4BBF39}" type="presOf" srcId="{D937D902-C50B-4BEC-9C1F-D9880BCC701B}" destId="{30A455D9-9D31-498C-B006-B59A4D0FAC39}" srcOrd="1" destOrd="0" presId="urn:microsoft.com/office/officeart/2008/layout/HorizontalMultiLevelHierarchy"/>
    <dgm:cxn modelId="{A3A0BCFB-D8D9-4632-B5AB-CF4EFA2E3C41}" srcId="{BF1B7062-91AB-4F1D-BD08-8D3EC4B33C1F}" destId="{4D897679-FA7C-48A2-A57F-5D0431886FF7}" srcOrd="0" destOrd="0" parTransId="{C7C06085-9DF0-469C-90B3-434C5E418A6D}" sibTransId="{D55B2488-3E22-41F8-99B8-F1276460587D}"/>
    <dgm:cxn modelId="{6B84BBFC-A091-4525-A53A-310AE57146D4}" type="presOf" srcId="{D11BAA21-3D0E-4BFE-97F1-F349F96BB7F2}" destId="{E35C2840-DB93-493D-B275-166B0E0C4A9D}" srcOrd="0" destOrd="0" presId="urn:microsoft.com/office/officeart/2008/layout/HorizontalMultiLevelHierarchy"/>
    <dgm:cxn modelId="{BC1D60FE-A17A-4459-A412-7BD781EE41A1}" type="presOf" srcId="{31BDA904-A9EF-437C-9DAF-E5BDF8C1106E}" destId="{8B0AB1CA-7D19-4139-820F-FBEA5B4373F8}" srcOrd="1" destOrd="0" presId="urn:microsoft.com/office/officeart/2008/layout/HorizontalMultiLevelHierarchy"/>
    <dgm:cxn modelId="{3E8C5480-73D9-4EE3-932D-82721BB1E7B2}" type="presParOf" srcId="{50C4D88C-9CB0-4513-8456-755395491158}" destId="{506FBA0B-6598-4404-B87A-56869B8718E3}" srcOrd="0" destOrd="0" presId="urn:microsoft.com/office/officeart/2008/layout/HorizontalMultiLevelHierarchy"/>
    <dgm:cxn modelId="{AD087DA0-5EB4-49EE-82D3-F6C47200DD79}" type="presParOf" srcId="{506FBA0B-6598-4404-B87A-56869B8718E3}" destId="{DCF5B4EF-DE4F-4292-A3B2-724C163A44AB}" srcOrd="0" destOrd="0" presId="urn:microsoft.com/office/officeart/2008/layout/HorizontalMultiLevelHierarchy"/>
    <dgm:cxn modelId="{AD864577-5B7E-4328-AC26-287C80C6BEA3}" type="presParOf" srcId="{506FBA0B-6598-4404-B87A-56869B8718E3}" destId="{7E8A6FC8-F240-4C27-8F75-0549E9D1CE4E}" srcOrd="1" destOrd="0" presId="urn:microsoft.com/office/officeart/2008/layout/HorizontalMultiLevelHierarchy"/>
    <dgm:cxn modelId="{0D5824EC-96D2-4284-930C-3DC3234577D3}" type="presParOf" srcId="{7E8A6FC8-F240-4C27-8F75-0549E9D1CE4E}" destId="{BE328E0A-C287-4B1A-BD90-C0F3098FFCD9}" srcOrd="0" destOrd="0" presId="urn:microsoft.com/office/officeart/2008/layout/HorizontalMultiLevelHierarchy"/>
    <dgm:cxn modelId="{FF3EDB3F-3E5D-484F-B7EB-2D9D119CC084}" type="presParOf" srcId="{BE328E0A-C287-4B1A-BD90-C0F3098FFCD9}" destId="{1EB559E9-DB95-4028-B960-01A592B99E92}" srcOrd="0" destOrd="0" presId="urn:microsoft.com/office/officeart/2008/layout/HorizontalMultiLevelHierarchy"/>
    <dgm:cxn modelId="{6E796F25-24CC-4F5D-8AB9-96C968A94D86}" type="presParOf" srcId="{7E8A6FC8-F240-4C27-8F75-0549E9D1CE4E}" destId="{9893F228-CFAA-415F-97D9-8C8EA9FB1BC5}" srcOrd="1" destOrd="0" presId="urn:microsoft.com/office/officeart/2008/layout/HorizontalMultiLevelHierarchy"/>
    <dgm:cxn modelId="{F5FE272E-5A1A-4232-A41E-5E8F96E754E7}" type="presParOf" srcId="{9893F228-CFAA-415F-97D9-8C8EA9FB1BC5}" destId="{49ADAAAB-354D-4968-9DE9-378E6595E5BB}" srcOrd="0" destOrd="0" presId="urn:microsoft.com/office/officeart/2008/layout/HorizontalMultiLevelHierarchy"/>
    <dgm:cxn modelId="{480D07D8-1F1B-4569-80CC-321A6295D639}" type="presParOf" srcId="{9893F228-CFAA-415F-97D9-8C8EA9FB1BC5}" destId="{46E2FE2A-A747-4DEE-AAF5-53A8EE84B06B}" srcOrd="1" destOrd="0" presId="urn:microsoft.com/office/officeart/2008/layout/HorizontalMultiLevelHierarchy"/>
    <dgm:cxn modelId="{50D16AF4-5755-49CA-8CD2-80B55C410D0F}" type="presParOf" srcId="{46E2FE2A-A747-4DEE-AAF5-53A8EE84B06B}" destId="{A00DE1AA-92DF-4607-98DB-1C3BB048DCF5}" srcOrd="0" destOrd="0" presId="urn:microsoft.com/office/officeart/2008/layout/HorizontalMultiLevelHierarchy"/>
    <dgm:cxn modelId="{431D5585-68BC-402E-A1E8-6AA95F6C7608}" type="presParOf" srcId="{A00DE1AA-92DF-4607-98DB-1C3BB048DCF5}" destId="{FCADF10C-D51C-403A-B095-E884F4771DA4}" srcOrd="0" destOrd="0" presId="urn:microsoft.com/office/officeart/2008/layout/HorizontalMultiLevelHierarchy"/>
    <dgm:cxn modelId="{15D334E0-0A38-4F4E-ADC1-2877693952AA}" type="presParOf" srcId="{46E2FE2A-A747-4DEE-AAF5-53A8EE84B06B}" destId="{82114EE1-887C-431E-AFFD-6C4277E5953D}" srcOrd="1" destOrd="0" presId="urn:microsoft.com/office/officeart/2008/layout/HorizontalMultiLevelHierarchy"/>
    <dgm:cxn modelId="{8C9D2DBB-76FF-4B29-A8BF-76E1595D5F7B}" type="presParOf" srcId="{82114EE1-887C-431E-AFFD-6C4277E5953D}" destId="{F9F18759-F577-4686-9C34-EB964D732C77}" srcOrd="0" destOrd="0" presId="urn:microsoft.com/office/officeart/2008/layout/HorizontalMultiLevelHierarchy"/>
    <dgm:cxn modelId="{24FAD8B7-4C36-4713-89C8-0B0C5F8DE428}" type="presParOf" srcId="{82114EE1-887C-431E-AFFD-6C4277E5953D}" destId="{54BDE115-2A0C-4217-89B4-E7E8586234DB}" srcOrd="1" destOrd="0" presId="urn:microsoft.com/office/officeart/2008/layout/HorizontalMultiLevelHierarchy"/>
    <dgm:cxn modelId="{3D372E14-A8FD-44D7-8131-FA6D9CF22B67}" type="presParOf" srcId="{54BDE115-2A0C-4217-89B4-E7E8586234DB}" destId="{6D05A90F-5A8D-42F9-A2CB-82F28C0FF2BC}" srcOrd="0" destOrd="0" presId="urn:microsoft.com/office/officeart/2008/layout/HorizontalMultiLevelHierarchy"/>
    <dgm:cxn modelId="{F40CABF1-22E9-41F5-8B23-F27E5206AE95}" type="presParOf" srcId="{6D05A90F-5A8D-42F9-A2CB-82F28C0FF2BC}" destId="{799FD5E4-5D76-4338-BDA8-9F7F790A3A29}" srcOrd="0" destOrd="0" presId="urn:microsoft.com/office/officeart/2008/layout/HorizontalMultiLevelHierarchy"/>
    <dgm:cxn modelId="{DFBDF78B-1D23-455B-94D1-7FEC00C888AD}" type="presParOf" srcId="{54BDE115-2A0C-4217-89B4-E7E8586234DB}" destId="{1C875D8C-6779-45C7-9DF1-E38374A18533}" srcOrd="1" destOrd="0" presId="urn:microsoft.com/office/officeart/2008/layout/HorizontalMultiLevelHierarchy"/>
    <dgm:cxn modelId="{00ED9729-0AF6-4E65-A263-4A217F294ED2}" type="presParOf" srcId="{1C875D8C-6779-45C7-9DF1-E38374A18533}" destId="{F8A94DA1-2081-4A8B-816C-A9F98C2853F5}" srcOrd="0" destOrd="0" presId="urn:microsoft.com/office/officeart/2008/layout/HorizontalMultiLevelHierarchy"/>
    <dgm:cxn modelId="{44FDD24A-6CFB-46B1-BEB2-69DCD38B52E4}" type="presParOf" srcId="{1C875D8C-6779-45C7-9DF1-E38374A18533}" destId="{BE78AA36-14CC-406D-9CAF-F23AD3DFDFED}" srcOrd="1" destOrd="0" presId="urn:microsoft.com/office/officeart/2008/layout/HorizontalMultiLevelHierarchy"/>
    <dgm:cxn modelId="{944A07B4-171F-46FD-9A9A-D9F32623A61F}" type="presParOf" srcId="{54BDE115-2A0C-4217-89B4-E7E8586234DB}" destId="{8F0AA0AA-EF8D-43DE-82C5-2D7BFD08315F}" srcOrd="2" destOrd="0" presId="urn:microsoft.com/office/officeart/2008/layout/HorizontalMultiLevelHierarchy"/>
    <dgm:cxn modelId="{8E6E216A-B20D-4FF2-9976-6A4AD97AA5AD}" type="presParOf" srcId="{8F0AA0AA-EF8D-43DE-82C5-2D7BFD08315F}" destId="{FD15021D-62B7-4A46-932A-654E778DB44B}" srcOrd="0" destOrd="0" presId="urn:microsoft.com/office/officeart/2008/layout/HorizontalMultiLevelHierarchy"/>
    <dgm:cxn modelId="{35774EDF-2194-4938-91A1-C2CF1298126D}" type="presParOf" srcId="{54BDE115-2A0C-4217-89B4-E7E8586234DB}" destId="{92C6DF90-94C7-417B-A0B7-472D3330DFC6}" srcOrd="3" destOrd="0" presId="urn:microsoft.com/office/officeart/2008/layout/HorizontalMultiLevelHierarchy"/>
    <dgm:cxn modelId="{62003EF5-E134-419F-A088-B5DDC40A2688}" type="presParOf" srcId="{92C6DF90-94C7-417B-A0B7-472D3330DFC6}" destId="{571B8373-7DFF-4282-8AA6-80F7CC7EA7C8}" srcOrd="0" destOrd="0" presId="urn:microsoft.com/office/officeart/2008/layout/HorizontalMultiLevelHierarchy"/>
    <dgm:cxn modelId="{E322A04F-806C-4932-A9A0-D0423C9769E7}" type="presParOf" srcId="{92C6DF90-94C7-417B-A0B7-472D3330DFC6}" destId="{2E395B4D-D351-4809-A97B-BD1545D151D6}" srcOrd="1" destOrd="0" presId="urn:microsoft.com/office/officeart/2008/layout/HorizontalMultiLevelHierarchy"/>
    <dgm:cxn modelId="{F777DE2D-E80D-4EA4-B833-A3841CA97B4B}" type="presParOf" srcId="{54BDE115-2A0C-4217-89B4-E7E8586234DB}" destId="{709C936E-7E65-4B5A-AC40-4548A25152AC}" srcOrd="4" destOrd="0" presId="urn:microsoft.com/office/officeart/2008/layout/HorizontalMultiLevelHierarchy"/>
    <dgm:cxn modelId="{32E88D2B-0DC3-47DF-8E3C-D73500CC12ED}" type="presParOf" srcId="{709C936E-7E65-4B5A-AC40-4548A25152AC}" destId="{79D3B186-92E5-40C6-A995-4173A00C788D}" srcOrd="0" destOrd="0" presId="urn:microsoft.com/office/officeart/2008/layout/HorizontalMultiLevelHierarchy"/>
    <dgm:cxn modelId="{3F754718-EE57-49C1-BB11-DB71B1789707}" type="presParOf" srcId="{54BDE115-2A0C-4217-89B4-E7E8586234DB}" destId="{288D4D72-A885-421E-B53B-89BEC0A8E191}" srcOrd="5" destOrd="0" presId="urn:microsoft.com/office/officeart/2008/layout/HorizontalMultiLevelHierarchy"/>
    <dgm:cxn modelId="{7057AA4D-B137-41ED-BB23-97CC6A463ECC}" type="presParOf" srcId="{288D4D72-A885-421E-B53B-89BEC0A8E191}" destId="{9E59A063-5821-4E2B-8FD8-3EBA8922B98E}" srcOrd="0" destOrd="0" presId="urn:microsoft.com/office/officeart/2008/layout/HorizontalMultiLevelHierarchy"/>
    <dgm:cxn modelId="{B1430112-47C7-421A-A831-AD9432EA9447}" type="presParOf" srcId="{288D4D72-A885-421E-B53B-89BEC0A8E191}" destId="{A60165E3-8C06-4086-B11F-0E702421E440}" srcOrd="1" destOrd="0" presId="urn:microsoft.com/office/officeart/2008/layout/HorizontalMultiLevelHierarchy"/>
    <dgm:cxn modelId="{4606825E-DF7B-4A4B-970B-90A4366FCD75}" type="presParOf" srcId="{54BDE115-2A0C-4217-89B4-E7E8586234DB}" destId="{C5F46441-018D-4AD0-9984-278FB6B3653F}" srcOrd="6" destOrd="0" presId="urn:microsoft.com/office/officeart/2008/layout/HorizontalMultiLevelHierarchy"/>
    <dgm:cxn modelId="{2195A6B6-C0E7-4925-B522-ECD20392777B}" type="presParOf" srcId="{C5F46441-018D-4AD0-9984-278FB6B3653F}" destId="{D9EA4352-69AB-4BEF-A3B8-25557C0E3D3D}" srcOrd="0" destOrd="0" presId="urn:microsoft.com/office/officeart/2008/layout/HorizontalMultiLevelHierarchy"/>
    <dgm:cxn modelId="{76A9F908-999F-4A91-9814-EDE65165187B}" type="presParOf" srcId="{54BDE115-2A0C-4217-89B4-E7E8586234DB}" destId="{0E92266F-6127-4D65-BB11-33FD467F105D}" srcOrd="7" destOrd="0" presId="urn:microsoft.com/office/officeart/2008/layout/HorizontalMultiLevelHierarchy"/>
    <dgm:cxn modelId="{F306A3C1-7973-4F7A-943B-6ADCD306A7F6}" type="presParOf" srcId="{0E92266F-6127-4D65-BB11-33FD467F105D}" destId="{E35C2840-DB93-493D-B275-166B0E0C4A9D}" srcOrd="0" destOrd="0" presId="urn:microsoft.com/office/officeart/2008/layout/HorizontalMultiLevelHierarchy"/>
    <dgm:cxn modelId="{A835B48E-3A8E-4008-A8CE-A71601018F84}" type="presParOf" srcId="{0E92266F-6127-4D65-BB11-33FD467F105D}" destId="{D8A053A6-8CD3-465F-9ECC-7C0D113893EE}" srcOrd="1" destOrd="0" presId="urn:microsoft.com/office/officeart/2008/layout/HorizontalMultiLevelHierarchy"/>
    <dgm:cxn modelId="{8D24C396-9E55-4005-8D86-DB4BF7EBCB4D}" type="presParOf" srcId="{54BDE115-2A0C-4217-89B4-E7E8586234DB}" destId="{FAF45787-F807-4BB6-923D-0C0E2CD8C149}" srcOrd="8" destOrd="0" presId="urn:microsoft.com/office/officeart/2008/layout/HorizontalMultiLevelHierarchy"/>
    <dgm:cxn modelId="{B8C3ED00-AC23-46BD-B1D0-119DB40B33C6}" type="presParOf" srcId="{FAF45787-F807-4BB6-923D-0C0E2CD8C149}" destId="{8B0AB1CA-7D19-4139-820F-FBEA5B4373F8}" srcOrd="0" destOrd="0" presId="urn:microsoft.com/office/officeart/2008/layout/HorizontalMultiLevelHierarchy"/>
    <dgm:cxn modelId="{CEE7DFA3-513B-4D24-A57B-0052FB3C207F}" type="presParOf" srcId="{54BDE115-2A0C-4217-89B4-E7E8586234DB}" destId="{C3306D52-2437-4385-ACA3-7D8CE9EB0569}" srcOrd="9" destOrd="0" presId="urn:microsoft.com/office/officeart/2008/layout/HorizontalMultiLevelHierarchy"/>
    <dgm:cxn modelId="{08DF73F5-ABF4-4C8B-834F-6A47AAB5E318}" type="presParOf" srcId="{C3306D52-2437-4385-ACA3-7D8CE9EB0569}" destId="{8F47A465-73D6-48E5-83FD-F149301C3BBD}" srcOrd="0" destOrd="0" presId="urn:microsoft.com/office/officeart/2008/layout/HorizontalMultiLevelHierarchy"/>
    <dgm:cxn modelId="{1CF8F74E-E989-4A3F-908A-DCDB6D590139}" type="presParOf" srcId="{C3306D52-2437-4385-ACA3-7D8CE9EB0569}" destId="{E32E857A-F3CD-4263-AB35-D59E97F83B1D}" srcOrd="1" destOrd="0" presId="urn:microsoft.com/office/officeart/2008/layout/HorizontalMultiLevelHierarchy"/>
    <dgm:cxn modelId="{88639E4F-31C1-497A-AD08-8F53C1B0472D}" type="presParOf" srcId="{46E2FE2A-A747-4DEE-AAF5-53A8EE84B06B}" destId="{5BC2DE1D-C4D7-4BFC-A0C1-3D282DC024CD}" srcOrd="2" destOrd="0" presId="urn:microsoft.com/office/officeart/2008/layout/HorizontalMultiLevelHierarchy"/>
    <dgm:cxn modelId="{BC66EAF4-D03A-4B97-B08C-7F76CC2F9B24}" type="presParOf" srcId="{5BC2DE1D-C4D7-4BFC-A0C1-3D282DC024CD}" destId="{0C497864-2349-44C5-8D11-5F89748F0519}" srcOrd="0" destOrd="0" presId="urn:microsoft.com/office/officeart/2008/layout/HorizontalMultiLevelHierarchy"/>
    <dgm:cxn modelId="{40D40725-FA7B-4511-B16E-C1EFB81A0750}" type="presParOf" srcId="{46E2FE2A-A747-4DEE-AAF5-53A8EE84B06B}" destId="{9DEE4079-5D60-4753-AEAE-EF1343D66E8F}" srcOrd="3" destOrd="0" presId="urn:microsoft.com/office/officeart/2008/layout/HorizontalMultiLevelHierarchy"/>
    <dgm:cxn modelId="{6042F3FD-F18F-4D46-8EC2-9066A06C2B78}" type="presParOf" srcId="{9DEE4079-5D60-4753-AEAE-EF1343D66E8F}" destId="{DC0B28EB-699E-45BB-87EC-30E574E72821}" srcOrd="0" destOrd="0" presId="urn:microsoft.com/office/officeart/2008/layout/HorizontalMultiLevelHierarchy"/>
    <dgm:cxn modelId="{608302F7-1EC7-4ADD-8AE7-438FDE7034DF}" type="presParOf" srcId="{9DEE4079-5D60-4753-AEAE-EF1343D66E8F}" destId="{F96545F6-99BC-46B9-929F-A49863AE73CF}" srcOrd="1" destOrd="0" presId="urn:microsoft.com/office/officeart/2008/layout/HorizontalMultiLevelHierarchy"/>
    <dgm:cxn modelId="{A053F520-2BFF-4D78-ABA3-085B38E9BB46}" type="presParOf" srcId="{F96545F6-99BC-46B9-929F-A49863AE73CF}" destId="{7F2C676C-E906-4B26-892E-C728B9239429}" srcOrd="0" destOrd="0" presId="urn:microsoft.com/office/officeart/2008/layout/HorizontalMultiLevelHierarchy"/>
    <dgm:cxn modelId="{DC63E4DA-2911-48A2-B45E-2A3F7F320F95}" type="presParOf" srcId="{7F2C676C-E906-4B26-892E-C728B9239429}" destId="{F614A676-E312-4A6F-BE9F-B6E2993177B6}" srcOrd="0" destOrd="0" presId="urn:microsoft.com/office/officeart/2008/layout/HorizontalMultiLevelHierarchy"/>
    <dgm:cxn modelId="{98791E69-7D35-4CF1-9761-6C24C2696866}" type="presParOf" srcId="{F96545F6-99BC-46B9-929F-A49863AE73CF}" destId="{BDC558D4-E8FE-4402-98B6-954B2DED52D1}" srcOrd="1" destOrd="0" presId="urn:microsoft.com/office/officeart/2008/layout/HorizontalMultiLevelHierarchy"/>
    <dgm:cxn modelId="{FDBEFCAE-1435-4A02-93C8-6822FB954273}" type="presParOf" srcId="{BDC558D4-E8FE-4402-98B6-954B2DED52D1}" destId="{81473451-3FF3-474B-98FB-6869E5682468}" srcOrd="0" destOrd="0" presId="urn:microsoft.com/office/officeart/2008/layout/HorizontalMultiLevelHierarchy"/>
    <dgm:cxn modelId="{B5D9CD1B-6DBD-4706-A7AF-2E52473396EC}" type="presParOf" srcId="{BDC558D4-E8FE-4402-98B6-954B2DED52D1}" destId="{FA9000AC-D9F7-467D-A35D-DAD03D5FE186}" srcOrd="1" destOrd="0" presId="urn:microsoft.com/office/officeart/2008/layout/HorizontalMultiLevelHierarchy"/>
    <dgm:cxn modelId="{796470D6-7D1B-4420-B116-3CDECA6C4332}" type="presParOf" srcId="{F96545F6-99BC-46B9-929F-A49863AE73CF}" destId="{2B4072C3-2623-4EA4-94B7-025A9DCD72E9}" srcOrd="2" destOrd="0" presId="urn:microsoft.com/office/officeart/2008/layout/HorizontalMultiLevelHierarchy"/>
    <dgm:cxn modelId="{26C198F0-9097-4B40-A099-0CF7BB5FE30B}" type="presParOf" srcId="{2B4072C3-2623-4EA4-94B7-025A9DCD72E9}" destId="{7260B369-A7E2-44EA-98FE-B408D79B13A6}" srcOrd="0" destOrd="0" presId="urn:microsoft.com/office/officeart/2008/layout/HorizontalMultiLevelHierarchy"/>
    <dgm:cxn modelId="{561417E8-7976-4A1C-A015-08E3E4F64664}" type="presParOf" srcId="{F96545F6-99BC-46B9-929F-A49863AE73CF}" destId="{1FAAD552-F495-4DB6-9E8B-FAAEB560B2F6}" srcOrd="3" destOrd="0" presId="urn:microsoft.com/office/officeart/2008/layout/HorizontalMultiLevelHierarchy"/>
    <dgm:cxn modelId="{EA019D1A-3F95-4D56-9997-0C9D24A997C5}" type="presParOf" srcId="{1FAAD552-F495-4DB6-9E8B-FAAEB560B2F6}" destId="{A732D3F1-1291-409E-9A7C-778CAE167F89}" srcOrd="0" destOrd="0" presId="urn:microsoft.com/office/officeart/2008/layout/HorizontalMultiLevelHierarchy"/>
    <dgm:cxn modelId="{166A27F3-4442-45CA-8BA6-9A502B1E32B0}" type="presParOf" srcId="{1FAAD552-F495-4DB6-9E8B-FAAEB560B2F6}" destId="{AB597740-6E08-435C-B03D-74A3C28F6C7A}" srcOrd="1" destOrd="0" presId="urn:microsoft.com/office/officeart/2008/layout/HorizontalMultiLevelHierarchy"/>
    <dgm:cxn modelId="{B13D283A-3BF4-4186-8B35-E30A1BFCB7DD}" type="presParOf" srcId="{F96545F6-99BC-46B9-929F-A49863AE73CF}" destId="{9458E52A-38CE-4EE6-A620-F703970B8164}" srcOrd="4" destOrd="0" presId="urn:microsoft.com/office/officeart/2008/layout/HorizontalMultiLevelHierarchy"/>
    <dgm:cxn modelId="{CBEB0CDE-7383-4B68-B06E-63692D94162C}" type="presParOf" srcId="{9458E52A-38CE-4EE6-A620-F703970B8164}" destId="{32DEAE14-947F-44E2-8D61-C101875AB07D}" srcOrd="0" destOrd="0" presId="urn:microsoft.com/office/officeart/2008/layout/HorizontalMultiLevelHierarchy"/>
    <dgm:cxn modelId="{268498D5-D929-4DAB-AC0F-7C00397892F8}" type="presParOf" srcId="{F96545F6-99BC-46B9-929F-A49863AE73CF}" destId="{69E10A20-FCE4-4D83-88A1-14D71635473C}" srcOrd="5" destOrd="0" presId="urn:microsoft.com/office/officeart/2008/layout/HorizontalMultiLevelHierarchy"/>
    <dgm:cxn modelId="{C53C4149-E278-4B46-8FC3-6C96C874D326}" type="presParOf" srcId="{69E10A20-FCE4-4D83-88A1-14D71635473C}" destId="{42C465EB-33D9-4AD2-A33B-930C8E39ED41}" srcOrd="0" destOrd="0" presId="urn:microsoft.com/office/officeart/2008/layout/HorizontalMultiLevelHierarchy"/>
    <dgm:cxn modelId="{148DD049-D5F2-44AA-9110-DDD80E88C1F7}" type="presParOf" srcId="{69E10A20-FCE4-4D83-88A1-14D71635473C}" destId="{2EF723DA-603B-48F9-A950-71099D97A93D}" srcOrd="1" destOrd="0" presId="urn:microsoft.com/office/officeart/2008/layout/HorizontalMultiLevelHierarchy"/>
    <dgm:cxn modelId="{E6A09153-7C65-4D54-AF4C-8F005668B195}" type="presParOf" srcId="{F96545F6-99BC-46B9-929F-A49863AE73CF}" destId="{329CD9E0-9945-40C9-89A5-5929AA1A3A82}" srcOrd="6" destOrd="0" presId="urn:microsoft.com/office/officeart/2008/layout/HorizontalMultiLevelHierarchy"/>
    <dgm:cxn modelId="{6218AF02-8BFB-41EC-94F2-A7B83BEFA856}" type="presParOf" srcId="{329CD9E0-9945-40C9-89A5-5929AA1A3A82}" destId="{27874C32-AAAE-43E2-B803-B20B1E2D7450}" srcOrd="0" destOrd="0" presId="urn:microsoft.com/office/officeart/2008/layout/HorizontalMultiLevelHierarchy"/>
    <dgm:cxn modelId="{5191E024-DDD0-405C-A806-A32820FD8CC5}" type="presParOf" srcId="{F96545F6-99BC-46B9-929F-A49863AE73CF}" destId="{413EDB34-EEB8-4846-8BF9-D4944F61EBD3}" srcOrd="7" destOrd="0" presId="urn:microsoft.com/office/officeart/2008/layout/HorizontalMultiLevelHierarchy"/>
    <dgm:cxn modelId="{A545499C-31A8-4879-8B70-422B8B7E16E8}" type="presParOf" srcId="{413EDB34-EEB8-4846-8BF9-D4944F61EBD3}" destId="{84D7F889-3498-48D8-ADC3-14251347C81B}" srcOrd="0" destOrd="0" presId="urn:microsoft.com/office/officeart/2008/layout/HorizontalMultiLevelHierarchy"/>
    <dgm:cxn modelId="{A0A19357-EB8B-4612-A7DA-0BAC1172C650}" type="presParOf" srcId="{413EDB34-EEB8-4846-8BF9-D4944F61EBD3}" destId="{E91235D0-FC5C-4DA2-AB29-EC075B3DCA81}" srcOrd="1" destOrd="0" presId="urn:microsoft.com/office/officeart/2008/layout/HorizontalMultiLevelHierarchy"/>
    <dgm:cxn modelId="{726D319B-7F9C-410A-923E-E7D70D1E9BE5}" type="presParOf" srcId="{46E2FE2A-A747-4DEE-AAF5-53A8EE84B06B}" destId="{A4E05C94-2209-4BF4-B627-606397BBC1C5}" srcOrd="4" destOrd="0" presId="urn:microsoft.com/office/officeart/2008/layout/HorizontalMultiLevelHierarchy"/>
    <dgm:cxn modelId="{BC8E1C1E-4F81-4EDB-B206-0F9F561D1BE3}" type="presParOf" srcId="{A4E05C94-2209-4BF4-B627-606397BBC1C5}" destId="{6DCFD290-34D5-45FC-84C5-03B4A3AFAD52}" srcOrd="0" destOrd="0" presId="urn:microsoft.com/office/officeart/2008/layout/HorizontalMultiLevelHierarchy"/>
    <dgm:cxn modelId="{C24C0CF1-8773-4C67-935E-616A1C69F1B6}" type="presParOf" srcId="{46E2FE2A-A747-4DEE-AAF5-53A8EE84B06B}" destId="{D6C31984-0B65-416F-A6B1-E0A22FFF6163}" srcOrd="5" destOrd="0" presId="urn:microsoft.com/office/officeart/2008/layout/HorizontalMultiLevelHierarchy"/>
    <dgm:cxn modelId="{BF5C4A11-F9CD-408A-9CA8-15A0D2A36E35}" type="presParOf" srcId="{D6C31984-0B65-416F-A6B1-E0A22FFF6163}" destId="{485D5E8B-1295-4B72-BF14-74B2BE7008EE}" srcOrd="0" destOrd="0" presId="urn:microsoft.com/office/officeart/2008/layout/HorizontalMultiLevelHierarchy"/>
    <dgm:cxn modelId="{F6BDEA0C-9395-46B8-B4A0-F02379190F75}" type="presParOf" srcId="{D6C31984-0B65-416F-A6B1-E0A22FFF6163}" destId="{49EAA066-0495-427D-9425-BE1889EED5E1}" srcOrd="1" destOrd="0" presId="urn:microsoft.com/office/officeart/2008/layout/HorizontalMultiLevelHierarchy"/>
    <dgm:cxn modelId="{D41C7959-272E-4EBA-8328-6A420A7753D6}" type="presParOf" srcId="{46E2FE2A-A747-4DEE-AAF5-53A8EE84B06B}" destId="{460E764F-BDF5-4D22-9B4D-16DC71F64CAC}" srcOrd="6" destOrd="0" presId="urn:microsoft.com/office/officeart/2008/layout/HorizontalMultiLevelHierarchy"/>
    <dgm:cxn modelId="{9E3C5359-D3AF-471A-A4EB-632E9E1FFFED}" type="presParOf" srcId="{460E764F-BDF5-4D22-9B4D-16DC71F64CAC}" destId="{D2085E56-A00C-4E27-A4A7-A2743FEDF1B5}" srcOrd="0" destOrd="0" presId="urn:microsoft.com/office/officeart/2008/layout/HorizontalMultiLevelHierarchy"/>
    <dgm:cxn modelId="{E9C36CB9-A5C3-4B2E-8690-8C27F406F889}" type="presParOf" srcId="{46E2FE2A-A747-4DEE-AAF5-53A8EE84B06B}" destId="{73186733-5E43-4E6A-80AF-948A00AAA9B5}" srcOrd="7" destOrd="0" presId="urn:microsoft.com/office/officeart/2008/layout/HorizontalMultiLevelHierarchy"/>
    <dgm:cxn modelId="{3DE4C77A-92C4-499B-A96E-6812CB8CF9E7}" type="presParOf" srcId="{73186733-5E43-4E6A-80AF-948A00AAA9B5}" destId="{43996E1E-6F52-4F8E-9F4B-77A56824C63C}" srcOrd="0" destOrd="0" presId="urn:microsoft.com/office/officeart/2008/layout/HorizontalMultiLevelHierarchy"/>
    <dgm:cxn modelId="{0F21ABEF-B7AA-44AC-A89A-91EB275FF44F}" type="presParOf" srcId="{73186733-5E43-4E6A-80AF-948A00AAA9B5}" destId="{41502682-1FC1-4B2B-BBB5-9A5540E7D736}" srcOrd="1" destOrd="0" presId="urn:microsoft.com/office/officeart/2008/layout/HorizontalMultiLevelHierarchy"/>
    <dgm:cxn modelId="{D6EB78A0-A34D-4723-9332-CDC12F78869A}" type="presParOf" srcId="{46E2FE2A-A747-4DEE-AAF5-53A8EE84B06B}" destId="{690E36EE-5895-4B91-A347-3380A5FE5255}" srcOrd="8" destOrd="0" presId="urn:microsoft.com/office/officeart/2008/layout/HorizontalMultiLevelHierarchy"/>
    <dgm:cxn modelId="{E55A1800-8DD6-4853-A0D4-E4B94395683D}" type="presParOf" srcId="{690E36EE-5895-4B91-A347-3380A5FE5255}" destId="{ADBE13F2-10FA-4B06-99C7-09C6712A7646}" srcOrd="0" destOrd="0" presId="urn:microsoft.com/office/officeart/2008/layout/HorizontalMultiLevelHierarchy"/>
    <dgm:cxn modelId="{0DEBCA27-CE2E-409D-8652-B03064A5A0BD}" type="presParOf" srcId="{46E2FE2A-A747-4DEE-AAF5-53A8EE84B06B}" destId="{B6754EFB-425D-471A-9BC5-9299A6414551}" srcOrd="9" destOrd="0" presId="urn:microsoft.com/office/officeart/2008/layout/HorizontalMultiLevelHierarchy"/>
    <dgm:cxn modelId="{827B1068-D035-4351-8FA7-E96A12C46B8D}" type="presParOf" srcId="{B6754EFB-425D-471A-9BC5-9299A6414551}" destId="{6E154881-954A-429F-9BBE-E92EEB4B1011}" srcOrd="0" destOrd="0" presId="urn:microsoft.com/office/officeart/2008/layout/HorizontalMultiLevelHierarchy"/>
    <dgm:cxn modelId="{CF5796C7-4017-4D28-84C5-F23B50B601E5}" type="presParOf" srcId="{B6754EFB-425D-471A-9BC5-9299A6414551}" destId="{5D1CB6D5-4D16-456C-80C8-8FB25291517B}" srcOrd="1" destOrd="0" presId="urn:microsoft.com/office/officeart/2008/layout/HorizontalMultiLevelHierarchy"/>
    <dgm:cxn modelId="{8C48EBB2-861E-4B2B-84F8-7FD8866630A9}" type="presParOf" srcId="{7E8A6FC8-F240-4C27-8F75-0549E9D1CE4E}" destId="{CD37291B-5548-4F1B-8F2F-200AE5B0DCAE}" srcOrd="2" destOrd="0" presId="urn:microsoft.com/office/officeart/2008/layout/HorizontalMultiLevelHierarchy"/>
    <dgm:cxn modelId="{1EAA7291-3D7E-4E1D-BFA5-466FBB9231BE}" type="presParOf" srcId="{CD37291B-5548-4F1B-8F2F-200AE5B0DCAE}" destId="{D4121B60-61D6-41A4-AAB9-DE9671C8ED2F}" srcOrd="0" destOrd="0" presId="urn:microsoft.com/office/officeart/2008/layout/HorizontalMultiLevelHierarchy"/>
    <dgm:cxn modelId="{30BF0797-9DFC-4143-9934-65A925553B04}" type="presParOf" srcId="{7E8A6FC8-F240-4C27-8F75-0549E9D1CE4E}" destId="{50975EFF-52F3-48CE-A104-6890DF2CCC15}" srcOrd="3" destOrd="0" presId="urn:microsoft.com/office/officeart/2008/layout/HorizontalMultiLevelHierarchy"/>
    <dgm:cxn modelId="{B1E72420-C269-47B9-8826-4F40BF90D27F}" type="presParOf" srcId="{50975EFF-52F3-48CE-A104-6890DF2CCC15}" destId="{E077FA3E-A654-4D27-8616-5CDDA43F8AF6}" srcOrd="0" destOrd="0" presId="urn:microsoft.com/office/officeart/2008/layout/HorizontalMultiLevelHierarchy"/>
    <dgm:cxn modelId="{2984DC2A-8109-4C03-B00F-93C41BC46DCB}" type="presParOf" srcId="{50975EFF-52F3-48CE-A104-6890DF2CCC15}" destId="{738BD333-0CAC-4970-A8E6-FA82D1202675}" srcOrd="1" destOrd="0" presId="urn:microsoft.com/office/officeart/2008/layout/HorizontalMultiLevelHierarchy"/>
    <dgm:cxn modelId="{701C9470-548A-4BE2-BFE5-EA05C36188CF}" type="presParOf" srcId="{738BD333-0CAC-4970-A8E6-FA82D1202675}" destId="{037062E2-BE96-4A8B-9D2F-1FA0857207C1}" srcOrd="0" destOrd="0" presId="urn:microsoft.com/office/officeart/2008/layout/HorizontalMultiLevelHierarchy"/>
    <dgm:cxn modelId="{A85CA7AE-0B05-415C-879A-E60AE08B5C38}" type="presParOf" srcId="{037062E2-BE96-4A8B-9D2F-1FA0857207C1}" destId="{48D9A2E1-2598-4B00-AD73-86E6047DFB3F}" srcOrd="0" destOrd="0" presId="urn:microsoft.com/office/officeart/2008/layout/HorizontalMultiLevelHierarchy"/>
    <dgm:cxn modelId="{C4A41739-1868-4E6C-8999-7C6171F40DDB}" type="presParOf" srcId="{738BD333-0CAC-4970-A8E6-FA82D1202675}" destId="{B8CF9832-64BD-484C-B421-A0ECF20998B1}" srcOrd="1" destOrd="0" presId="urn:microsoft.com/office/officeart/2008/layout/HorizontalMultiLevelHierarchy"/>
    <dgm:cxn modelId="{48303E24-0767-49ED-9ED9-ABE66A3F8EB4}" type="presParOf" srcId="{B8CF9832-64BD-484C-B421-A0ECF20998B1}" destId="{768C7647-12EF-40E9-94EB-C1868C4AFE59}" srcOrd="0" destOrd="0" presId="urn:microsoft.com/office/officeart/2008/layout/HorizontalMultiLevelHierarchy"/>
    <dgm:cxn modelId="{5A3DA604-9904-4F44-9882-A2E63AE76B38}" type="presParOf" srcId="{B8CF9832-64BD-484C-B421-A0ECF20998B1}" destId="{66E40938-6C34-47FD-B792-4BEC9D41A30A}" srcOrd="1" destOrd="0" presId="urn:microsoft.com/office/officeart/2008/layout/HorizontalMultiLevelHierarchy"/>
    <dgm:cxn modelId="{55446B2F-4034-42F1-8435-46B9BE44613A}" type="presParOf" srcId="{738BD333-0CAC-4970-A8E6-FA82D1202675}" destId="{313DC26C-06DB-4098-B605-33485EFC9B29}" srcOrd="2" destOrd="0" presId="urn:microsoft.com/office/officeart/2008/layout/HorizontalMultiLevelHierarchy"/>
    <dgm:cxn modelId="{4A033A29-C601-4F84-BFD7-622B89FB96DB}" type="presParOf" srcId="{313DC26C-06DB-4098-B605-33485EFC9B29}" destId="{30A455D9-9D31-498C-B006-B59A4D0FAC39}" srcOrd="0" destOrd="0" presId="urn:microsoft.com/office/officeart/2008/layout/HorizontalMultiLevelHierarchy"/>
    <dgm:cxn modelId="{B93B707E-B961-4BA7-B3CF-63ACD0FF66B1}" type="presParOf" srcId="{738BD333-0CAC-4970-A8E6-FA82D1202675}" destId="{EB09E2DB-DC0B-4A48-BC00-788EB4BF2155}" srcOrd="3" destOrd="0" presId="urn:microsoft.com/office/officeart/2008/layout/HorizontalMultiLevelHierarchy"/>
    <dgm:cxn modelId="{6CBDF43C-70BD-4409-9DF9-9CA7F57EB17C}" type="presParOf" srcId="{EB09E2DB-DC0B-4A48-BC00-788EB4BF2155}" destId="{49B6876F-A108-4FF0-9A81-E34DBB9D0BD7}" srcOrd="0" destOrd="0" presId="urn:microsoft.com/office/officeart/2008/layout/HorizontalMultiLevelHierarchy"/>
    <dgm:cxn modelId="{2686E0A6-F092-4AAA-926C-60D6DAFD0249}" type="presParOf" srcId="{EB09E2DB-DC0B-4A48-BC00-788EB4BF2155}" destId="{840A5199-0A8A-47C7-8B9A-920BC241225E}" srcOrd="1" destOrd="0" presId="urn:microsoft.com/office/officeart/2008/layout/HorizontalMultiLevelHierarchy"/>
    <dgm:cxn modelId="{25D58353-0D81-4A8A-94ED-93CDC7E7186B}" type="presParOf" srcId="{7E8A6FC8-F240-4C27-8F75-0549E9D1CE4E}" destId="{C4365B06-B9DB-4064-B93F-1043BD4B58B2}" srcOrd="4" destOrd="0" presId="urn:microsoft.com/office/officeart/2008/layout/HorizontalMultiLevelHierarchy"/>
    <dgm:cxn modelId="{7A9066B8-6414-422E-BFD9-738E8455C555}" type="presParOf" srcId="{C4365B06-B9DB-4064-B93F-1043BD4B58B2}" destId="{0336C92A-933C-4B9A-8AAD-80A8DB51CB00}" srcOrd="0" destOrd="0" presId="urn:microsoft.com/office/officeart/2008/layout/HorizontalMultiLevelHierarchy"/>
    <dgm:cxn modelId="{8B26E937-4058-4513-8A0F-CFE594B0876E}" type="presParOf" srcId="{7E8A6FC8-F240-4C27-8F75-0549E9D1CE4E}" destId="{1FB1112C-2171-4ECC-8EA0-911ADD3964A5}" srcOrd="5" destOrd="0" presId="urn:microsoft.com/office/officeart/2008/layout/HorizontalMultiLevelHierarchy"/>
    <dgm:cxn modelId="{C26F454F-9AD3-4024-89FF-46146E45546E}" type="presParOf" srcId="{1FB1112C-2171-4ECC-8EA0-911ADD3964A5}" destId="{B3E59FB2-885F-4B71-9DC5-B6F45C8017DE}" srcOrd="0" destOrd="0" presId="urn:microsoft.com/office/officeart/2008/layout/HorizontalMultiLevelHierarchy"/>
    <dgm:cxn modelId="{D088637E-3313-42FD-BF6C-2731986EDBD5}" type="presParOf" srcId="{1FB1112C-2171-4ECC-8EA0-911ADD3964A5}" destId="{AF149B8F-23A2-48DF-9DB4-21319099B718}" srcOrd="1" destOrd="0" presId="urn:microsoft.com/office/officeart/2008/layout/HorizontalMultiLevelHierarchy"/>
    <dgm:cxn modelId="{BE9866F0-9F68-43A1-A842-DB93EF04DC1F}" type="presParOf" srcId="{AF149B8F-23A2-48DF-9DB4-21319099B718}" destId="{60A0F5E7-D1D3-49F8-A254-CFFCBE54AAF0}" srcOrd="0" destOrd="0" presId="urn:microsoft.com/office/officeart/2008/layout/HorizontalMultiLevelHierarchy"/>
    <dgm:cxn modelId="{C0E974FA-E049-45C2-93A2-BDBEC3178337}" type="presParOf" srcId="{60A0F5E7-D1D3-49F8-A254-CFFCBE54AAF0}" destId="{3325D373-008A-41E8-9EA1-B4B0FC90FCD2}" srcOrd="0" destOrd="0" presId="urn:microsoft.com/office/officeart/2008/layout/HorizontalMultiLevelHierarchy"/>
    <dgm:cxn modelId="{9EFC154F-E0C3-4C05-B0CB-69653AF0C3B6}" type="presParOf" srcId="{AF149B8F-23A2-48DF-9DB4-21319099B718}" destId="{533688EB-FEF2-4244-B371-7A31A6275F9E}" srcOrd="1" destOrd="0" presId="urn:microsoft.com/office/officeart/2008/layout/HorizontalMultiLevelHierarchy"/>
    <dgm:cxn modelId="{E257AAD2-4B95-4624-89C1-BE814C0D3710}" type="presParOf" srcId="{533688EB-FEF2-4244-B371-7A31A6275F9E}" destId="{9E81B654-57F3-4178-8807-AB7AAC7BE08E}" srcOrd="0" destOrd="0" presId="urn:microsoft.com/office/officeart/2008/layout/HorizontalMultiLevelHierarchy"/>
    <dgm:cxn modelId="{89945E56-01F6-4A3F-9837-20D5AC4310BC}" type="presParOf" srcId="{533688EB-FEF2-4244-B371-7A31A6275F9E}" destId="{9EA1B074-9688-4BF6-BD3E-8C3B349784E8}" srcOrd="1" destOrd="0" presId="urn:microsoft.com/office/officeart/2008/layout/HorizontalMultiLevelHierarchy"/>
    <dgm:cxn modelId="{81CF8646-6190-4B20-9C2D-153F30112CA2}" type="presParOf" srcId="{AF149B8F-23A2-48DF-9DB4-21319099B718}" destId="{1CD57466-73E5-43BB-AF51-980153E8039A}" srcOrd="2" destOrd="0" presId="urn:microsoft.com/office/officeart/2008/layout/HorizontalMultiLevelHierarchy"/>
    <dgm:cxn modelId="{79F3A2F2-77F4-4E34-9449-6B5826AE4D1A}" type="presParOf" srcId="{1CD57466-73E5-43BB-AF51-980153E8039A}" destId="{739E7D1A-06FA-43F4-82B6-C5B799BDD12A}" srcOrd="0" destOrd="0" presId="urn:microsoft.com/office/officeart/2008/layout/HorizontalMultiLevelHierarchy"/>
    <dgm:cxn modelId="{27C613A4-BB0F-4597-B8FD-A17EEF5F9CA1}" type="presParOf" srcId="{AF149B8F-23A2-48DF-9DB4-21319099B718}" destId="{08A18F09-5415-4D9A-A62E-8AA11F9AF3C4}" srcOrd="3" destOrd="0" presId="urn:microsoft.com/office/officeart/2008/layout/HorizontalMultiLevelHierarchy"/>
    <dgm:cxn modelId="{6A9B847B-CAF0-4938-B455-CC25A2C7546A}" type="presParOf" srcId="{08A18F09-5415-4D9A-A62E-8AA11F9AF3C4}" destId="{0CCC40AA-D80B-4B90-9188-E5CA017E63B0}" srcOrd="0" destOrd="0" presId="urn:microsoft.com/office/officeart/2008/layout/HorizontalMultiLevelHierarchy"/>
    <dgm:cxn modelId="{6C3BEF47-B999-4C4E-82B1-8E7A48264A7C}" type="presParOf" srcId="{08A18F09-5415-4D9A-A62E-8AA11F9AF3C4}" destId="{E40DD794-4E3C-4009-B357-94D69536E6F4}" srcOrd="1" destOrd="0" presId="urn:microsoft.com/office/officeart/2008/layout/HorizontalMultiLevelHierarchy"/>
    <dgm:cxn modelId="{9786B997-D56E-4BF4-AC74-4CAA5AB104E8}" type="presParOf" srcId="{AF149B8F-23A2-48DF-9DB4-21319099B718}" destId="{F9C34007-6CA8-4ABF-890A-47AA50B267EA}" srcOrd="4" destOrd="0" presId="urn:microsoft.com/office/officeart/2008/layout/HorizontalMultiLevelHierarchy"/>
    <dgm:cxn modelId="{41C2E213-C4DA-4CDB-B4FB-76B4C3D388D6}" type="presParOf" srcId="{F9C34007-6CA8-4ABF-890A-47AA50B267EA}" destId="{D3331827-B92C-4419-96E8-793E8D653308}" srcOrd="0" destOrd="0" presId="urn:microsoft.com/office/officeart/2008/layout/HorizontalMultiLevelHierarchy"/>
    <dgm:cxn modelId="{1738D637-F2D5-42C9-AD21-243F1342B2AC}" type="presParOf" srcId="{AF149B8F-23A2-48DF-9DB4-21319099B718}" destId="{9FBA0EDF-DFF1-4228-BD6C-29FFD841B413}" srcOrd="5" destOrd="0" presId="urn:microsoft.com/office/officeart/2008/layout/HorizontalMultiLevelHierarchy"/>
    <dgm:cxn modelId="{B0363929-8710-42A8-B169-AB09A28B29CB}" type="presParOf" srcId="{9FBA0EDF-DFF1-4228-BD6C-29FFD841B413}" destId="{E51A201A-58C4-4839-BBF3-03A3D4BA1DE9}" srcOrd="0" destOrd="0" presId="urn:microsoft.com/office/officeart/2008/layout/HorizontalMultiLevelHierarchy"/>
    <dgm:cxn modelId="{ABA51267-B8A0-43BC-B1DC-3B671101344E}" type="presParOf" srcId="{9FBA0EDF-DFF1-4228-BD6C-29FFD841B413}" destId="{E4E1A461-B02B-4354-8D34-5DF04939C4A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C9D5F4-FF4F-420D-8420-A926E166D7A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997319-AE2C-4C46-ADCB-BA43BE3F3F54}">
      <dgm:prSet phldrT="[Text]" custT="1"/>
      <dgm:spPr/>
      <dgm:t>
        <a:bodyPr/>
        <a:lstStyle/>
        <a:p>
          <a:r>
            <a:rPr lang="de-DE" sz="1400" b="0" i="0" dirty="0">
              <a:latin typeface="Myriad Pro" panose="020B0503030403020204" pitchFamily="34" charset="0"/>
            </a:rPr>
            <a:t>Eingabebild </a:t>
          </a:r>
        </a:p>
      </dgm:t>
    </dgm:pt>
    <dgm:pt modelId="{EDD69CBB-FC0D-413C-A203-D32C53DEA1CA}" type="parTrans" cxnId="{9486E231-E761-415A-A46A-B222DD3C9A89}">
      <dgm:prSet/>
      <dgm:spPr/>
      <dgm:t>
        <a:bodyPr/>
        <a:lstStyle/>
        <a:p>
          <a:endParaRPr lang="en-US" sz="1600"/>
        </a:p>
      </dgm:t>
    </dgm:pt>
    <dgm:pt modelId="{E975384C-827E-414A-AEB5-7C3391463B49}" type="sibTrans" cxnId="{9486E231-E761-415A-A46A-B222DD3C9A89}">
      <dgm:prSet/>
      <dgm:spPr/>
      <dgm:t>
        <a:bodyPr/>
        <a:lstStyle/>
        <a:p>
          <a:endParaRPr lang="en-US" sz="1600"/>
        </a:p>
      </dgm:t>
    </dgm:pt>
    <dgm:pt modelId="{8E70AA8F-7583-4AFE-9EDE-87363894E1F8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Einzel Netzwerk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B164CB56-71EE-412E-A3A2-1509A3B08E05}" type="parTrans" cxnId="{707B8E58-ABA5-4C9A-AFCF-298CB05D08DA}">
      <dgm:prSet/>
      <dgm:spPr/>
      <dgm:t>
        <a:bodyPr/>
        <a:lstStyle/>
        <a:p>
          <a:endParaRPr lang="en-US" sz="1600"/>
        </a:p>
      </dgm:t>
    </dgm:pt>
    <dgm:pt modelId="{50009256-33DA-4FAC-A050-2DE70DDCC26C}" type="sibTrans" cxnId="{707B8E58-ABA5-4C9A-AFCF-298CB05D08DA}">
      <dgm:prSet/>
      <dgm:spPr/>
      <dgm:t>
        <a:bodyPr/>
        <a:lstStyle/>
        <a:p>
          <a:endParaRPr lang="en-US" sz="1600"/>
        </a:p>
      </dgm:t>
    </dgm:pt>
    <dgm:pt modelId="{434F1058-EF12-4590-BD43-496B2D33656A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Multi-Netzwerk 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17815460-B569-463A-BACE-734F709F874A}" type="parTrans" cxnId="{9E137BA1-2E21-43A2-A338-650B162A3662}">
      <dgm:prSet/>
      <dgm:spPr/>
      <dgm:t>
        <a:bodyPr/>
        <a:lstStyle/>
        <a:p>
          <a:endParaRPr lang="en-US" sz="1600"/>
        </a:p>
      </dgm:t>
    </dgm:pt>
    <dgm:pt modelId="{BC8F1DC2-66B6-4B6F-BD02-84C41DB8AF5C}" type="sibTrans" cxnId="{9E137BA1-2E21-43A2-A338-650B162A3662}">
      <dgm:prSet/>
      <dgm:spPr/>
      <dgm:t>
        <a:bodyPr/>
        <a:lstStyle/>
        <a:p>
          <a:endParaRPr lang="en-US" sz="1600"/>
        </a:p>
      </dgm:t>
    </dgm:pt>
    <dgm:pt modelId="{4098A15D-6BE4-4258-B7C8-EC2A1354A4D6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U-Net</a:t>
          </a:r>
        </a:p>
      </dgm:t>
    </dgm:pt>
    <dgm:pt modelId="{DA62F256-25CF-4854-BFCD-F90F70E5F8D4}" type="parTrans" cxnId="{21D8E081-3F51-4864-8D5D-F1BA8CEC852F}">
      <dgm:prSet/>
      <dgm:spPr/>
      <dgm:t>
        <a:bodyPr/>
        <a:lstStyle/>
        <a:p>
          <a:endParaRPr lang="en-US" sz="1600"/>
        </a:p>
      </dgm:t>
    </dgm:pt>
    <dgm:pt modelId="{E1090322-3287-4D3C-A158-E43939F1FA7E}" type="sibTrans" cxnId="{21D8E081-3F51-4864-8D5D-F1BA8CEC852F}">
      <dgm:prSet/>
      <dgm:spPr/>
      <dgm:t>
        <a:bodyPr/>
        <a:lstStyle/>
        <a:p>
          <a:endParaRPr lang="en-US" sz="1600"/>
        </a:p>
      </dgm:t>
    </dgm:pt>
    <dgm:pt modelId="{C1D130BE-4BC5-481C-BADA-14A869727C0B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Ensembles 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8A26916C-03BF-4B0E-92AF-656A56CF8513}" type="parTrans" cxnId="{221AD8BF-6539-43E4-9EB1-23AF138D0EE2}">
      <dgm:prSet/>
      <dgm:spPr/>
      <dgm:t>
        <a:bodyPr/>
        <a:lstStyle/>
        <a:p>
          <a:endParaRPr lang="en-US" sz="1600"/>
        </a:p>
      </dgm:t>
    </dgm:pt>
    <dgm:pt modelId="{4F4BE6FE-AE34-4934-8B0D-8FDF04C5765F}" type="sibTrans" cxnId="{221AD8BF-6539-43E4-9EB1-23AF138D0EE2}">
      <dgm:prSet/>
      <dgm:spPr/>
      <dgm:t>
        <a:bodyPr/>
        <a:lstStyle/>
        <a:p>
          <a:endParaRPr lang="en-US" sz="1600"/>
        </a:p>
      </dgm:t>
    </dgm:pt>
    <dgm:pt modelId="{CD6C8CAB-2DB8-4BEB-8794-D14E24B56239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Homogen</a:t>
          </a:r>
        </a:p>
      </dgm:t>
    </dgm:pt>
    <dgm:pt modelId="{503510FB-9E52-432E-98AC-FEF28CA55F0D}" type="parTrans" cxnId="{08C6FF6E-ED40-443D-B75C-6827A78AAE2F}">
      <dgm:prSet/>
      <dgm:spPr/>
      <dgm:t>
        <a:bodyPr/>
        <a:lstStyle/>
        <a:p>
          <a:endParaRPr lang="en-US" sz="1600"/>
        </a:p>
      </dgm:t>
    </dgm:pt>
    <dgm:pt modelId="{F6688289-1E3B-4C81-B097-4BC4F02DEEB1}" type="sibTrans" cxnId="{08C6FF6E-ED40-443D-B75C-6827A78AAE2F}">
      <dgm:prSet/>
      <dgm:spPr/>
      <dgm:t>
        <a:bodyPr/>
        <a:lstStyle/>
        <a:p>
          <a:endParaRPr lang="en-US" sz="1600"/>
        </a:p>
      </dgm:t>
    </dgm:pt>
    <dgm:pt modelId="{16945C89-930D-4764-8730-4F183F8B4C87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Heterogen</a:t>
          </a:r>
        </a:p>
      </dgm:t>
    </dgm:pt>
    <dgm:pt modelId="{B3C6A11E-10F5-433C-A0FB-1B185A7D12E0}" type="parTrans" cxnId="{587DEAC9-60C3-45DB-9C9F-C26256D35C0F}">
      <dgm:prSet/>
      <dgm:spPr/>
      <dgm:t>
        <a:bodyPr/>
        <a:lstStyle/>
        <a:p>
          <a:endParaRPr lang="en-US" sz="1600"/>
        </a:p>
      </dgm:t>
    </dgm:pt>
    <dgm:pt modelId="{5C8BCF49-4277-47C2-9543-A10467E88E20}" type="sibTrans" cxnId="{587DEAC9-60C3-45DB-9C9F-C26256D35C0F}">
      <dgm:prSet/>
      <dgm:spPr/>
      <dgm:t>
        <a:bodyPr/>
        <a:lstStyle/>
        <a:p>
          <a:endParaRPr lang="en-US" sz="1600"/>
        </a:p>
      </dgm:t>
    </dgm:pt>
    <dgm:pt modelId="{CF5B8EE4-D285-4E9D-BBB6-5F2F77DD4689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YOLO</a:t>
          </a:r>
        </a:p>
      </dgm:t>
    </dgm:pt>
    <dgm:pt modelId="{D937D902-C50B-4BEC-9C1F-D9880BCC701B}" type="parTrans" cxnId="{2ED6F702-CE72-434F-A1BB-6BCE9E2DA2BA}">
      <dgm:prSet/>
      <dgm:spPr/>
      <dgm:t>
        <a:bodyPr/>
        <a:lstStyle/>
        <a:p>
          <a:endParaRPr lang="en-US" sz="1600"/>
        </a:p>
      </dgm:t>
    </dgm:pt>
    <dgm:pt modelId="{CADCD7D6-E889-4A66-B79B-3ACEEF43F075}" type="sibTrans" cxnId="{2ED6F702-CE72-434F-A1BB-6BCE9E2DA2BA}">
      <dgm:prSet/>
      <dgm:spPr/>
      <dgm:t>
        <a:bodyPr/>
        <a:lstStyle/>
        <a:p>
          <a:endParaRPr lang="en-US" sz="1600"/>
        </a:p>
      </dgm:t>
    </dgm:pt>
    <dgm:pt modelId="{CA25E3C2-D53A-4DAC-A356-274163CFD791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Expizit</a:t>
          </a:r>
          <a:r>
            <a:rPr lang="de-DE" sz="1000" b="0" i="0" dirty="0">
              <a:latin typeface="Myriad Pro" panose="020B0503030403020204" pitchFamily="34" charset="0"/>
            </a:rPr>
            <a:t> </a:t>
          </a:r>
        </a:p>
      </dgm:t>
    </dgm:pt>
    <dgm:pt modelId="{858DE0EA-690E-49F0-9AFD-401C85E7FBB4}" type="parTrans" cxnId="{5B99DD31-B3E6-465C-A8DB-0DF740AA5D7A}">
      <dgm:prSet/>
      <dgm:spPr/>
      <dgm:t>
        <a:bodyPr/>
        <a:lstStyle/>
        <a:p>
          <a:endParaRPr lang="de-DE"/>
        </a:p>
      </dgm:t>
    </dgm:pt>
    <dgm:pt modelId="{2D56470D-3197-4A03-90FE-5A65A52F7EFB}" type="sibTrans" cxnId="{5B99DD31-B3E6-465C-A8DB-0DF740AA5D7A}">
      <dgm:prSet/>
      <dgm:spPr/>
      <dgm:t>
        <a:bodyPr/>
        <a:lstStyle/>
        <a:p>
          <a:endParaRPr lang="de-DE"/>
        </a:p>
      </dgm:t>
    </dgm:pt>
    <dgm:pt modelId="{2FAED816-5ABD-44B8-9175-AD4921C3FE98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Augmentierung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4827AEAC-F6B1-4792-BB11-A609080D91CA}" type="sibTrans" cxnId="{4BDF838B-A489-4DE6-9003-7CF5CCBF8353}">
      <dgm:prSet/>
      <dgm:spPr/>
      <dgm:t>
        <a:bodyPr/>
        <a:lstStyle/>
        <a:p>
          <a:endParaRPr lang="de-DE"/>
        </a:p>
      </dgm:t>
    </dgm:pt>
    <dgm:pt modelId="{2C61C4AB-FC34-4364-9323-4A9D6350BA1C}" type="parTrans" cxnId="{4BDF838B-A489-4DE6-9003-7CF5CCBF8353}">
      <dgm:prSet/>
      <dgm:spPr/>
      <dgm:t>
        <a:bodyPr/>
        <a:lstStyle/>
        <a:p>
          <a:endParaRPr lang="de-DE"/>
        </a:p>
      </dgm:t>
    </dgm:pt>
    <dgm:pt modelId="{86A07196-5E8B-49B8-84A4-6DF135FCBFFC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Loss-Funktion </a:t>
          </a:r>
        </a:p>
      </dgm:t>
    </dgm:pt>
    <dgm:pt modelId="{4B4DC438-D558-40CF-9151-49154A83FB16}" type="sibTrans" cxnId="{0BE45343-E5ED-46E6-9E17-DA36296E3029}">
      <dgm:prSet/>
      <dgm:spPr/>
      <dgm:t>
        <a:bodyPr/>
        <a:lstStyle/>
        <a:p>
          <a:endParaRPr lang="de-DE"/>
        </a:p>
      </dgm:t>
    </dgm:pt>
    <dgm:pt modelId="{D0F076D3-591F-4547-A436-4947EC5EA385}" type="parTrans" cxnId="{0BE45343-E5ED-46E6-9E17-DA36296E3029}">
      <dgm:prSet/>
      <dgm:spPr/>
      <dgm:t>
        <a:bodyPr/>
        <a:lstStyle/>
        <a:p>
          <a:endParaRPr lang="de-DE"/>
        </a:p>
      </dgm:t>
    </dgm:pt>
    <dgm:pt modelId="{BF1B7062-91AB-4F1D-BD08-8D3EC4B33C1F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Architektur</a:t>
          </a:r>
        </a:p>
      </dgm:t>
    </dgm:pt>
    <dgm:pt modelId="{8ACEFE3D-DAAE-46D2-BF29-AF7B5FBB783D}" type="parTrans" cxnId="{626342BF-3559-4137-A851-ACB1710B13E3}">
      <dgm:prSet/>
      <dgm:spPr/>
      <dgm:t>
        <a:bodyPr/>
        <a:lstStyle/>
        <a:p>
          <a:endParaRPr lang="de-DE"/>
        </a:p>
      </dgm:t>
    </dgm:pt>
    <dgm:pt modelId="{0FF6A2D2-189B-4085-A91C-E4641E47ACCE}" type="sibTrans" cxnId="{626342BF-3559-4137-A851-ACB1710B13E3}">
      <dgm:prSet/>
      <dgm:spPr/>
      <dgm:t>
        <a:bodyPr/>
        <a:lstStyle/>
        <a:p>
          <a:endParaRPr lang="de-DE"/>
        </a:p>
      </dgm:t>
    </dgm:pt>
    <dgm:pt modelId="{4D897679-FA7C-48A2-A57F-5D0431886FF7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U-Net</a:t>
          </a:r>
        </a:p>
      </dgm:t>
    </dgm:pt>
    <dgm:pt modelId="{C7C06085-9DF0-469C-90B3-434C5E418A6D}" type="parTrans" cxnId="{A3A0BCFB-D8D9-4632-B5AB-CF4EFA2E3C41}">
      <dgm:prSet/>
      <dgm:spPr/>
      <dgm:t>
        <a:bodyPr/>
        <a:lstStyle/>
        <a:p>
          <a:endParaRPr lang="de-DE"/>
        </a:p>
      </dgm:t>
    </dgm:pt>
    <dgm:pt modelId="{D55B2488-3E22-41F8-99B8-F1276460587D}" type="sibTrans" cxnId="{A3A0BCFB-D8D9-4632-B5AB-CF4EFA2E3C41}">
      <dgm:prSet/>
      <dgm:spPr/>
      <dgm:t>
        <a:bodyPr/>
        <a:lstStyle/>
        <a:p>
          <a:endParaRPr lang="de-DE"/>
        </a:p>
      </dgm:t>
    </dgm:pt>
    <dgm:pt modelId="{48CAF46E-7318-4269-B88D-4072C010818D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U-Net++</a:t>
          </a:r>
        </a:p>
      </dgm:t>
    </dgm:pt>
    <dgm:pt modelId="{81CB6F6D-48DA-416D-9426-0B6E4B5AD737}" type="parTrans" cxnId="{75353E2D-D5F4-4C4B-8BFF-3A25A17EC9FB}">
      <dgm:prSet/>
      <dgm:spPr/>
      <dgm:t>
        <a:bodyPr/>
        <a:lstStyle/>
        <a:p>
          <a:endParaRPr lang="de-DE"/>
        </a:p>
      </dgm:t>
    </dgm:pt>
    <dgm:pt modelId="{D0BFACD0-8F45-4F8C-9779-0AF1AE559907}" type="sibTrans" cxnId="{75353E2D-D5F4-4C4B-8BFF-3A25A17EC9FB}">
      <dgm:prSet/>
      <dgm:spPr/>
      <dgm:t>
        <a:bodyPr/>
        <a:lstStyle/>
        <a:p>
          <a:endParaRPr lang="de-DE"/>
        </a:p>
      </dgm:t>
    </dgm:pt>
    <dgm:pt modelId="{ADED253C-6A2E-4631-B1D4-F5E1FE2B5B55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FPN</a:t>
          </a:r>
        </a:p>
      </dgm:t>
    </dgm:pt>
    <dgm:pt modelId="{23EDCDD5-F170-402F-A11E-15FD466C3CE5}" type="parTrans" cxnId="{7CDA6FEF-3872-4337-84FA-0DD423E0FBC5}">
      <dgm:prSet/>
      <dgm:spPr/>
      <dgm:t>
        <a:bodyPr/>
        <a:lstStyle/>
        <a:p>
          <a:endParaRPr lang="de-DE"/>
        </a:p>
      </dgm:t>
    </dgm:pt>
    <dgm:pt modelId="{074D77D4-B07D-447C-B97C-356C65F95759}" type="sibTrans" cxnId="{7CDA6FEF-3872-4337-84FA-0DD423E0FBC5}">
      <dgm:prSet/>
      <dgm:spPr/>
      <dgm:t>
        <a:bodyPr/>
        <a:lstStyle/>
        <a:p>
          <a:endParaRPr lang="de-DE"/>
        </a:p>
      </dgm:t>
    </dgm:pt>
    <dgm:pt modelId="{D11BAA21-3D0E-4BFE-97F1-F349F96BB7F2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PSPN</a:t>
          </a:r>
        </a:p>
      </dgm:t>
    </dgm:pt>
    <dgm:pt modelId="{524ED0C4-9CC2-4C2A-B51C-974FA37A7FE7}" type="parTrans" cxnId="{46C105CF-449F-4F1C-B399-CE70EC74C4C8}">
      <dgm:prSet/>
      <dgm:spPr/>
      <dgm:t>
        <a:bodyPr/>
        <a:lstStyle/>
        <a:p>
          <a:endParaRPr lang="de-DE"/>
        </a:p>
      </dgm:t>
    </dgm:pt>
    <dgm:pt modelId="{632B7E11-8BCB-44BB-80A1-C58DA59BDECF}" type="sibTrans" cxnId="{46C105CF-449F-4F1C-B399-CE70EC74C4C8}">
      <dgm:prSet/>
      <dgm:spPr/>
      <dgm:t>
        <a:bodyPr/>
        <a:lstStyle/>
        <a:p>
          <a:endParaRPr lang="de-DE"/>
        </a:p>
      </dgm:t>
    </dgm:pt>
    <dgm:pt modelId="{33587DE4-8F92-4CA4-A011-892138D47DA7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PAN</a:t>
          </a:r>
        </a:p>
      </dgm:t>
    </dgm:pt>
    <dgm:pt modelId="{31BDA904-A9EF-437C-9DAF-E5BDF8C1106E}" type="parTrans" cxnId="{32BA70E3-2B88-4E2B-9094-EE86858857DA}">
      <dgm:prSet/>
      <dgm:spPr/>
      <dgm:t>
        <a:bodyPr/>
        <a:lstStyle/>
        <a:p>
          <a:endParaRPr lang="de-DE"/>
        </a:p>
      </dgm:t>
    </dgm:pt>
    <dgm:pt modelId="{359CEDC3-C134-4529-AEBB-BBDE1EA7D255}" type="sibTrans" cxnId="{32BA70E3-2B88-4E2B-9094-EE86858857DA}">
      <dgm:prSet/>
      <dgm:spPr/>
      <dgm:t>
        <a:bodyPr/>
        <a:lstStyle/>
        <a:p>
          <a:endParaRPr lang="de-DE"/>
        </a:p>
      </dgm:t>
    </dgm:pt>
    <dgm:pt modelId="{DAFF3CB8-4780-4F42-8F5A-A2879CF5C5A6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Lernrate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BB72E3E4-7E20-4FF3-87BE-AD24CB2F12EE}" type="parTrans" cxnId="{C5BE0DE1-3793-4C23-A900-78112F2919D4}">
      <dgm:prSet/>
      <dgm:spPr/>
      <dgm:t>
        <a:bodyPr/>
        <a:lstStyle/>
        <a:p>
          <a:endParaRPr lang="de-DE"/>
        </a:p>
      </dgm:t>
    </dgm:pt>
    <dgm:pt modelId="{1E1C3655-4299-4282-B808-C53E3FABF68D}" type="sibTrans" cxnId="{C5BE0DE1-3793-4C23-A900-78112F2919D4}">
      <dgm:prSet/>
      <dgm:spPr/>
      <dgm:t>
        <a:bodyPr/>
        <a:lstStyle/>
        <a:p>
          <a:endParaRPr lang="de-DE"/>
        </a:p>
      </dgm:t>
    </dgm:pt>
    <dgm:pt modelId="{49A0BB83-CEA0-46AB-9D0B-B65F612AEE4A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Encoder</a:t>
          </a:r>
        </a:p>
      </dgm:t>
    </dgm:pt>
    <dgm:pt modelId="{AE65C2BF-225F-4643-AE59-9457E6820B24}" type="parTrans" cxnId="{0419F4C6-C72F-44E5-856A-7A5E20A609B0}">
      <dgm:prSet/>
      <dgm:spPr/>
      <dgm:t>
        <a:bodyPr/>
        <a:lstStyle/>
        <a:p>
          <a:endParaRPr lang="de-DE"/>
        </a:p>
      </dgm:t>
    </dgm:pt>
    <dgm:pt modelId="{2328B74F-4929-49C4-A401-C9585D838753}" type="sibTrans" cxnId="{0419F4C6-C72F-44E5-856A-7A5E20A609B0}">
      <dgm:prSet/>
      <dgm:spPr/>
      <dgm:t>
        <a:bodyPr/>
        <a:lstStyle/>
        <a:p>
          <a:endParaRPr lang="de-DE"/>
        </a:p>
      </dgm:t>
    </dgm:pt>
    <dgm:pt modelId="{E0EC0A27-9EDB-47A4-8DED-CBD1A61B9BC9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Inception-V4</a:t>
          </a:r>
        </a:p>
      </dgm:t>
    </dgm:pt>
    <dgm:pt modelId="{42F96A8F-BB1E-4B89-AB8E-11A0F37EB1DB}" type="parTrans" cxnId="{FEC8D416-8216-4562-8549-24473B803C80}">
      <dgm:prSet/>
      <dgm:spPr/>
      <dgm:t>
        <a:bodyPr/>
        <a:lstStyle/>
        <a:p>
          <a:endParaRPr lang="de-DE"/>
        </a:p>
      </dgm:t>
    </dgm:pt>
    <dgm:pt modelId="{C6050D19-3AE0-4870-8460-7297D5C8A50F}" type="sibTrans" cxnId="{FEC8D416-8216-4562-8549-24473B803C80}">
      <dgm:prSet/>
      <dgm:spPr/>
      <dgm:t>
        <a:bodyPr/>
        <a:lstStyle/>
        <a:p>
          <a:endParaRPr lang="de-DE"/>
        </a:p>
      </dgm:t>
    </dgm:pt>
    <dgm:pt modelId="{4DA8AE24-A75C-40AE-A6A1-13FE57AE449D}">
      <dgm:prSet phldrT="[Text]" custT="1"/>
      <dgm:spPr/>
      <dgm:t>
        <a:bodyPr/>
        <a:lstStyle/>
        <a:p>
          <a:r>
            <a:rPr lang="de-DE" sz="800" b="0" i="0" dirty="0" err="1">
              <a:latin typeface="Myriad Pro" panose="020B0503030403020204" pitchFamily="34" charset="0"/>
            </a:rPr>
            <a:t>Inception-ResNet</a:t>
          </a:r>
          <a:endParaRPr lang="de-DE" sz="800" b="0" i="0" dirty="0">
            <a:latin typeface="Myriad Pro" panose="020B0503030403020204" pitchFamily="34" charset="0"/>
          </a:endParaRPr>
        </a:p>
      </dgm:t>
    </dgm:pt>
    <dgm:pt modelId="{2DCC687C-BE9B-4DD8-8A80-E970635437CA}" type="parTrans" cxnId="{F4D4E3EF-4C7A-4DD4-B693-2A68087757F8}">
      <dgm:prSet/>
      <dgm:spPr/>
      <dgm:t>
        <a:bodyPr/>
        <a:lstStyle/>
        <a:p>
          <a:endParaRPr lang="de-DE"/>
        </a:p>
      </dgm:t>
    </dgm:pt>
    <dgm:pt modelId="{DF4C3ABC-A688-4048-91A3-DFE9CE606182}" type="sibTrans" cxnId="{F4D4E3EF-4C7A-4DD4-B693-2A68087757F8}">
      <dgm:prSet/>
      <dgm:spPr/>
      <dgm:t>
        <a:bodyPr/>
        <a:lstStyle/>
        <a:p>
          <a:endParaRPr lang="de-DE"/>
        </a:p>
      </dgm:t>
    </dgm:pt>
    <dgm:pt modelId="{C1F68F19-94EA-4970-A79B-863E823848E5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Res-Net</a:t>
          </a:r>
        </a:p>
      </dgm:t>
    </dgm:pt>
    <dgm:pt modelId="{0F1B911F-6353-4AE6-9EEF-D49625DE905E}" type="parTrans" cxnId="{4A7380CF-8162-4F2E-9F90-B51642631E94}">
      <dgm:prSet/>
      <dgm:spPr/>
      <dgm:t>
        <a:bodyPr/>
        <a:lstStyle/>
        <a:p>
          <a:endParaRPr lang="de-DE"/>
        </a:p>
      </dgm:t>
    </dgm:pt>
    <dgm:pt modelId="{60DB14D8-838D-4A63-A334-C12EB1C7625D}" type="sibTrans" cxnId="{4A7380CF-8162-4F2E-9F90-B51642631E94}">
      <dgm:prSet/>
      <dgm:spPr/>
      <dgm:t>
        <a:bodyPr/>
        <a:lstStyle/>
        <a:p>
          <a:endParaRPr lang="de-DE"/>
        </a:p>
      </dgm:t>
    </dgm:pt>
    <dgm:pt modelId="{3EC8FF9E-3113-473A-A5E5-ABD9C5F94794}">
      <dgm:prSet phldrT="[Text]" custT="1"/>
      <dgm:spPr/>
      <dgm:t>
        <a:bodyPr/>
        <a:lstStyle/>
        <a:p>
          <a:r>
            <a:rPr lang="de-DE" sz="800" b="0" i="0" dirty="0" err="1">
              <a:latin typeface="Myriad Pro" panose="020B0503030403020204" pitchFamily="34" charset="0"/>
            </a:rPr>
            <a:t>ResNext</a:t>
          </a:r>
          <a:endParaRPr lang="de-DE" sz="800" b="0" i="0" dirty="0">
            <a:latin typeface="Myriad Pro" panose="020B0503030403020204" pitchFamily="34" charset="0"/>
          </a:endParaRPr>
        </a:p>
      </dgm:t>
    </dgm:pt>
    <dgm:pt modelId="{87CDD4F3-E71F-44A9-B515-E47672A849B6}" type="parTrans" cxnId="{0A8FCBF8-AD1F-4CF4-8568-2F5CBABA5157}">
      <dgm:prSet/>
      <dgm:spPr/>
      <dgm:t>
        <a:bodyPr/>
        <a:lstStyle/>
        <a:p>
          <a:endParaRPr lang="de-DE"/>
        </a:p>
      </dgm:t>
    </dgm:pt>
    <dgm:pt modelId="{25369813-4686-4B37-9746-915D5E2ABB1B}" type="sibTrans" cxnId="{0A8FCBF8-AD1F-4CF4-8568-2F5CBABA5157}">
      <dgm:prSet/>
      <dgm:spPr/>
      <dgm:t>
        <a:bodyPr/>
        <a:lstStyle/>
        <a:p>
          <a:endParaRPr lang="de-DE"/>
        </a:p>
      </dgm:t>
    </dgm:pt>
    <dgm:pt modelId="{50C4D88C-9CB0-4513-8456-755395491158}" type="pres">
      <dgm:prSet presAssocID="{96C9D5F4-FF4F-420D-8420-A926E166D7A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06FBA0B-6598-4404-B87A-56869B8718E3}" type="pres">
      <dgm:prSet presAssocID="{D0997319-AE2C-4C46-ADCB-BA43BE3F3F54}" presName="root1" presStyleCnt="0"/>
      <dgm:spPr/>
    </dgm:pt>
    <dgm:pt modelId="{DCF5B4EF-DE4F-4292-A3B2-724C163A44AB}" type="pres">
      <dgm:prSet presAssocID="{D0997319-AE2C-4C46-ADCB-BA43BE3F3F54}" presName="LevelOneTextNode" presStyleLbl="node0" presStyleIdx="0" presStyleCnt="1">
        <dgm:presLayoutVars>
          <dgm:chPref val="3"/>
        </dgm:presLayoutVars>
      </dgm:prSet>
      <dgm:spPr/>
    </dgm:pt>
    <dgm:pt modelId="{7E8A6FC8-F240-4C27-8F75-0549E9D1CE4E}" type="pres">
      <dgm:prSet presAssocID="{D0997319-AE2C-4C46-ADCB-BA43BE3F3F54}" presName="level2hierChild" presStyleCnt="0"/>
      <dgm:spPr/>
    </dgm:pt>
    <dgm:pt modelId="{BE328E0A-C287-4B1A-BD90-C0F3098FFCD9}" type="pres">
      <dgm:prSet presAssocID="{B164CB56-71EE-412E-A3A2-1509A3B08E05}" presName="conn2-1" presStyleLbl="parChTrans1D2" presStyleIdx="0" presStyleCnt="3"/>
      <dgm:spPr/>
    </dgm:pt>
    <dgm:pt modelId="{1EB559E9-DB95-4028-B960-01A592B99E92}" type="pres">
      <dgm:prSet presAssocID="{B164CB56-71EE-412E-A3A2-1509A3B08E05}" presName="connTx" presStyleLbl="parChTrans1D2" presStyleIdx="0" presStyleCnt="3"/>
      <dgm:spPr/>
    </dgm:pt>
    <dgm:pt modelId="{9893F228-CFAA-415F-97D9-8C8EA9FB1BC5}" type="pres">
      <dgm:prSet presAssocID="{8E70AA8F-7583-4AFE-9EDE-87363894E1F8}" presName="root2" presStyleCnt="0"/>
      <dgm:spPr/>
    </dgm:pt>
    <dgm:pt modelId="{49ADAAAB-354D-4968-9DE9-378E6595E5BB}" type="pres">
      <dgm:prSet presAssocID="{8E70AA8F-7583-4AFE-9EDE-87363894E1F8}" presName="LevelTwoTextNode" presStyleLbl="node2" presStyleIdx="0" presStyleCnt="3">
        <dgm:presLayoutVars>
          <dgm:chPref val="3"/>
        </dgm:presLayoutVars>
      </dgm:prSet>
      <dgm:spPr/>
    </dgm:pt>
    <dgm:pt modelId="{46E2FE2A-A747-4DEE-AAF5-53A8EE84B06B}" type="pres">
      <dgm:prSet presAssocID="{8E70AA8F-7583-4AFE-9EDE-87363894E1F8}" presName="level3hierChild" presStyleCnt="0"/>
      <dgm:spPr/>
    </dgm:pt>
    <dgm:pt modelId="{A00DE1AA-92DF-4607-98DB-1C3BB048DCF5}" type="pres">
      <dgm:prSet presAssocID="{8ACEFE3D-DAAE-46D2-BF29-AF7B5FBB783D}" presName="conn2-1" presStyleLbl="parChTrans1D3" presStyleIdx="0" presStyleCnt="10"/>
      <dgm:spPr/>
    </dgm:pt>
    <dgm:pt modelId="{FCADF10C-D51C-403A-B095-E884F4771DA4}" type="pres">
      <dgm:prSet presAssocID="{8ACEFE3D-DAAE-46D2-BF29-AF7B5FBB783D}" presName="connTx" presStyleLbl="parChTrans1D3" presStyleIdx="0" presStyleCnt="10"/>
      <dgm:spPr/>
    </dgm:pt>
    <dgm:pt modelId="{82114EE1-887C-431E-AFFD-6C4277E5953D}" type="pres">
      <dgm:prSet presAssocID="{BF1B7062-91AB-4F1D-BD08-8D3EC4B33C1F}" presName="root2" presStyleCnt="0"/>
      <dgm:spPr/>
    </dgm:pt>
    <dgm:pt modelId="{F9F18759-F577-4686-9C34-EB964D732C77}" type="pres">
      <dgm:prSet presAssocID="{BF1B7062-91AB-4F1D-BD08-8D3EC4B33C1F}" presName="LevelTwoTextNode" presStyleLbl="node3" presStyleIdx="0" presStyleCnt="10">
        <dgm:presLayoutVars>
          <dgm:chPref val="3"/>
        </dgm:presLayoutVars>
      </dgm:prSet>
      <dgm:spPr/>
    </dgm:pt>
    <dgm:pt modelId="{54BDE115-2A0C-4217-89B4-E7E8586234DB}" type="pres">
      <dgm:prSet presAssocID="{BF1B7062-91AB-4F1D-BD08-8D3EC4B33C1F}" presName="level3hierChild" presStyleCnt="0"/>
      <dgm:spPr/>
    </dgm:pt>
    <dgm:pt modelId="{6D05A90F-5A8D-42F9-A2CB-82F28C0FF2BC}" type="pres">
      <dgm:prSet presAssocID="{C7C06085-9DF0-469C-90B3-434C5E418A6D}" presName="conn2-1" presStyleLbl="parChTrans1D4" presStyleIdx="0" presStyleCnt="9"/>
      <dgm:spPr/>
    </dgm:pt>
    <dgm:pt modelId="{799FD5E4-5D76-4338-BDA8-9F7F790A3A29}" type="pres">
      <dgm:prSet presAssocID="{C7C06085-9DF0-469C-90B3-434C5E418A6D}" presName="connTx" presStyleLbl="parChTrans1D4" presStyleIdx="0" presStyleCnt="9"/>
      <dgm:spPr/>
    </dgm:pt>
    <dgm:pt modelId="{1C875D8C-6779-45C7-9DF1-E38374A18533}" type="pres">
      <dgm:prSet presAssocID="{4D897679-FA7C-48A2-A57F-5D0431886FF7}" presName="root2" presStyleCnt="0"/>
      <dgm:spPr/>
    </dgm:pt>
    <dgm:pt modelId="{F8A94DA1-2081-4A8B-816C-A9F98C2853F5}" type="pres">
      <dgm:prSet presAssocID="{4D897679-FA7C-48A2-A57F-5D0431886FF7}" presName="LevelTwoTextNode" presStyleLbl="node4" presStyleIdx="0" presStyleCnt="9">
        <dgm:presLayoutVars>
          <dgm:chPref val="3"/>
        </dgm:presLayoutVars>
      </dgm:prSet>
      <dgm:spPr/>
    </dgm:pt>
    <dgm:pt modelId="{BE78AA36-14CC-406D-9CAF-F23AD3DFDFED}" type="pres">
      <dgm:prSet presAssocID="{4D897679-FA7C-48A2-A57F-5D0431886FF7}" presName="level3hierChild" presStyleCnt="0"/>
      <dgm:spPr/>
    </dgm:pt>
    <dgm:pt modelId="{8F0AA0AA-EF8D-43DE-82C5-2D7BFD08315F}" type="pres">
      <dgm:prSet presAssocID="{81CB6F6D-48DA-416D-9426-0B6E4B5AD737}" presName="conn2-1" presStyleLbl="parChTrans1D4" presStyleIdx="1" presStyleCnt="9"/>
      <dgm:spPr/>
    </dgm:pt>
    <dgm:pt modelId="{FD15021D-62B7-4A46-932A-654E778DB44B}" type="pres">
      <dgm:prSet presAssocID="{81CB6F6D-48DA-416D-9426-0B6E4B5AD737}" presName="connTx" presStyleLbl="parChTrans1D4" presStyleIdx="1" presStyleCnt="9"/>
      <dgm:spPr/>
    </dgm:pt>
    <dgm:pt modelId="{92C6DF90-94C7-417B-A0B7-472D3330DFC6}" type="pres">
      <dgm:prSet presAssocID="{48CAF46E-7318-4269-B88D-4072C010818D}" presName="root2" presStyleCnt="0"/>
      <dgm:spPr/>
    </dgm:pt>
    <dgm:pt modelId="{571B8373-7DFF-4282-8AA6-80F7CC7EA7C8}" type="pres">
      <dgm:prSet presAssocID="{48CAF46E-7318-4269-B88D-4072C010818D}" presName="LevelTwoTextNode" presStyleLbl="node4" presStyleIdx="1" presStyleCnt="9">
        <dgm:presLayoutVars>
          <dgm:chPref val="3"/>
        </dgm:presLayoutVars>
      </dgm:prSet>
      <dgm:spPr/>
    </dgm:pt>
    <dgm:pt modelId="{2E395B4D-D351-4809-A97B-BD1545D151D6}" type="pres">
      <dgm:prSet presAssocID="{48CAF46E-7318-4269-B88D-4072C010818D}" presName="level3hierChild" presStyleCnt="0"/>
      <dgm:spPr/>
    </dgm:pt>
    <dgm:pt modelId="{709C936E-7E65-4B5A-AC40-4548A25152AC}" type="pres">
      <dgm:prSet presAssocID="{23EDCDD5-F170-402F-A11E-15FD466C3CE5}" presName="conn2-1" presStyleLbl="parChTrans1D4" presStyleIdx="2" presStyleCnt="9"/>
      <dgm:spPr/>
    </dgm:pt>
    <dgm:pt modelId="{79D3B186-92E5-40C6-A995-4173A00C788D}" type="pres">
      <dgm:prSet presAssocID="{23EDCDD5-F170-402F-A11E-15FD466C3CE5}" presName="connTx" presStyleLbl="parChTrans1D4" presStyleIdx="2" presStyleCnt="9"/>
      <dgm:spPr/>
    </dgm:pt>
    <dgm:pt modelId="{288D4D72-A885-421E-B53B-89BEC0A8E191}" type="pres">
      <dgm:prSet presAssocID="{ADED253C-6A2E-4631-B1D4-F5E1FE2B5B55}" presName="root2" presStyleCnt="0"/>
      <dgm:spPr/>
    </dgm:pt>
    <dgm:pt modelId="{9E59A063-5821-4E2B-8FD8-3EBA8922B98E}" type="pres">
      <dgm:prSet presAssocID="{ADED253C-6A2E-4631-B1D4-F5E1FE2B5B55}" presName="LevelTwoTextNode" presStyleLbl="node4" presStyleIdx="2" presStyleCnt="9">
        <dgm:presLayoutVars>
          <dgm:chPref val="3"/>
        </dgm:presLayoutVars>
      </dgm:prSet>
      <dgm:spPr/>
    </dgm:pt>
    <dgm:pt modelId="{A60165E3-8C06-4086-B11F-0E702421E440}" type="pres">
      <dgm:prSet presAssocID="{ADED253C-6A2E-4631-B1D4-F5E1FE2B5B55}" presName="level3hierChild" presStyleCnt="0"/>
      <dgm:spPr/>
    </dgm:pt>
    <dgm:pt modelId="{C5F46441-018D-4AD0-9984-278FB6B3653F}" type="pres">
      <dgm:prSet presAssocID="{524ED0C4-9CC2-4C2A-B51C-974FA37A7FE7}" presName="conn2-1" presStyleLbl="parChTrans1D4" presStyleIdx="3" presStyleCnt="9"/>
      <dgm:spPr/>
    </dgm:pt>
    <dgm:pt modelId="{D9EA4352-69AB-4BEF-A3B8-25557C0E3D3D}" type="pres">
      <dgm:prSet presAssocID="{524ED0C4-9CC2-4C2A-B51C-974FA37A7FE7}" presName="connTx" presStyleLbl="parChTrans1D4" presStyleIdx="3" presStyleCnt="9"/>
      <dgm:spPr/>
    </dgm:pt>
    <dgm:pt modelId="{0E92266F-6127-4D65-BB11-33FD467F105D}" type="pres">
      <dgm:prSet presAssocID="{D11BAA21-3D0E-4BFE-97F1-F349F96BB7F2}" presName="root2" presStyleCnt="0"/>
      <dgm:spPr/>
    </dgm:pt>
    <dgm:pt modelId="{E35C2840-DB93-493D-B275-166B0E0C4A9D}" type="pres">
      <dgm:prSet presAssocID="{D11BAA21-3D0E-4BFE-97F1-F349F96BB7F2}" presName="LevelTwoTextNode" presStyleLbl="node4" presStyleIdx="3" presStyleCnt="9">
        <dgm:presLayoutVars>
          <dgm:chPref val="3"/>
        </dgm:presLayoutVars>
      </dgm:prSet>
      <dgm:spPr/>
    </dgm:pt>
    <dgm:pt modelId="{D8A053A6-8CD3-465F-9ECC-7C0D113893EE}" type="pres">
      <dgm:prSet presAssocID="{D11BAA21-3D0E-4BFE-97F1-F349F96BB7F2}" presName="level3hierChild" presStyleCnt="0"/>
      <dgm:spPr/>
    </dgm:pt>
    <dgm:pt modelId="{FAF45787-F807-4BB6-923D-0C0E2CD8C149}" type="pres">
      <dgm:prSet presAssocID="{31BDA904-A9EF-437C-9DAF-E5BDF8C1106E}" presName="conn2-1" presStyleLbl="parChTrans1D4" presStyleIdx="4" presStyleCnt="9"/>
      <dgm:spPr/>
    </dgm:pt>
    <dgm:pt modelId="{8B0AB1CA-7D19-4139-820F-FBEA5B4373F8}" type="pres">
      <dgm:prSet presAssocID="{31BDA904-A9EF-437C-9DAF-E5BDF8C1106E}" presName="connTx" presStyleLbl="parChTrans1D4" presStyleIdx="4" presStyleCnt="9"/>
      <dgm:spPr/>
    </dgm:pt>
    <dgm:pt modelId="{C3306D52-2437-4385-ACA3-7D8CE9EB0569}" type="pres">
      <dgm:prSet presAssocID="{33587DE4-8F92-4CA4-A011-892138D47DA7}" presName="root2" presStyleCnt="0"/>
      <dgm:spPr/>
    </dgm:pt>
    <dgm:pt modelId="{8F47A465-73D6-48E5-83FD-F149301C3BBD}" type="pres">
      <dgm:prSet presAssocID="{33587DE4-8F92-4CA4-A011-892138D47DA7}" presName="LevelTwoTextNode" presStyleLbl="node4" presStyleIdx="4" presStyleCnt="9">
        <dgm:presLayoutVars>
          <dgm:chPref val="3"/>
        </dgm:presLayoutVars>
      </dgm:prSet>
      <dgm:spPr/>
    </dgm:pt>
    <dgm:pt modelId="{E32E857A-F3CD-4263-AB35-D59E97F83B1D}" type="pres">
      <dgm:prSet presAssocID="{33587DE4-8F92-4CA4-A011-892138D47DA7}" presName="level3hierChild" presStyleCnt="0"/>
      <dgm:spPr/>
    </dgm:pt>
    <dgm:pt modelId="{5BC2DE1D-C4D7-4BFC-A0C1-3D282DC024CD}" type="pres">
      <dgm:prSet presAssocID="{AE65C2BF-225F-4643-AE59-9457E6820B24}" presName="conn2-1" presStyleLbl="parChTrans1D3" presStyleIdx="1" presStyleCnt="10"/>
      <dgm:spPr/>
    </dgm:pt>
    <dgm:pt modelId="{0C497864-2349-44C5-8D11-5F89748F0519}" type="pres">
      <dgm:prSet presAssocID="{AE65C2BF-225F-4643-AE59-9457E6820B24}" presName="connTx" presStyleLbl="parChTrans1D3" presStyleIdx="1" presStyleCnt="10"/>
      <dgm:spPr/>
    </dgm:pt>
    <dgm:pt modelId="{9DEE4079-5D60-4753-AEAE-EF1343D66E8F}" type="pres">
      <dgm:prSet presAssocID="{49A0BB83-CEA0-46AB-9D0B-B65F612AEE4A}" presName="root2" presStyleCnt="0"/>
      <dgm:spPr/>
    </dgm:pt>
    <dgm:pt modelId="{DC0B28EB-699E-45BB-87EC-30E574E72821}" type="pres">
      <dgm:prSet presAssocID="{49A0BB83-CEA0-46AB-9D0B-B65F612AEE4A}" presName="LevelTwoTextNode" presStyleLbl="node3" presStyleIdx="1" presStyleCnt="10">
        <dgm:presLayoutVars>
          <dgm:chPref val="3"/>
        </dgm:presLayoutVars>
      </dgm:prSet>
      <dgm:spPr/>
    </dgm:pt>
    <dgm:pt modelId="{F96545F6-99BC-46B9-929F-A49863AE73CF}" type="pres">
      <dgm:prSet presAssocID="{49A0BB83-CEA0-46AB-9D0B-B65F612AEE4A}" presName="level3hierChild" presStyleCnt="0"/>
      <dgm:spPr/>
    </dgm:pt>
    <dgm:pt modelId="{7F2C676C-E906-4B26-892E-C728B9239429}" type="pres">
      <dgm:prSet presAssocID="{42F96A8F-BB1E-4B89-AB8E-11A0F37EB1DB}" presName="conn2-1" presStyleLbl="parChTrans1D4" presStyleIdx="5" presStyleCnt="9"/>
      <dgm:spPr/>
    </dgm:pt>
    <dgm:pt modelId="{F614A676-E312-4A6F-BE9F-B6E2993177B6}" type="pres">
      <dgm:prSet presAssocID="{42F96A8F-BB1E-4B89-AB8E-11A0F37EB1DB}" presName="connTx" presStyleLbl="parChTrans1D4" presStyleIdx="5" presStyleCnt="9"/>
      <dgm:spPr/>
    </dgm:pt>
    <dgm:pt modelId="{BDC558D4-E8FE-4402-98B6-954B2DED52D1}" type="pres">
      <dgm:prSet presAssocID="{E0EC0A27-9EDB-47A4-8DED-CBD1A61B9BC9}" presName="root2" presStyleCnt="0"/>
      <dgm:spPr/>
    </dgm:pt>
    <dgm:pt modelId="{81473451-3FF3-474B-98FB-6869E5682468}" type="pres">
      <dgm:prSet presAssocID="{E0EC0A27-9EDB-47A4-8DED-CBD1A61B9BC9}" presName="LevelTwoTextNode" presStyleLbl="node4" presStyleIdx="5" presStyleCnt="9">
        <dgm:presLayoutVars>
          <dgm:chPref val="3"/>
        </dgm:presLayoutVars>
      </dgm:prSet>
      <dgm:spPr/>
    </dgm:pt>
    <dgm:pt modelId="{FA9000AC-D9F7-467D-A35D-DAD03D5FE186}" type="pres">
      <dgm:prSet presAssocID="{E0EC0A27-9EDB-47A4-8DED-CBD1A61B9BC9}" presName="level3hierChild" presStyleCnt="0"/>
      <dgm:spPr/>
    </dgm:pt>
    <dgm:pt modelId="{2B4072C3-2623-4EA4-94B7-025A9DCD72E9}" type="pres">
      <dgm:prSet presAssocID="{2DCC687C-BE9B-4DD8-8A80-E970635437CA}" presName="conn2-1" presStyleLbl="parChTrans1D4" presStyleIdx="6" presStyleCnt="9"/>
      <dgm:spPr/>
    </dgm:pt>
    <dgm:pt modelId="{7260B369-A7E2-44EA-98FE-B408D79B13A6}" type="pres">
      <dgm:prSet presAssocID="{2DCC687C-BE9B-4DD8-8A80-E970635437CA}" presName="connTx" presStyleLbl="parChTrans1D4" presStyleIdx="6" presStyleCnt="9"/>
      <dgm:spPr/>
    </dgm:pt>
    <dgm:pt modelId="{1FAAD552-F495-4DB6-9E8B-FAAEB560B2F6}" type="pres">
      <dgm:prSet presAssocID="{4DA8AE24-A75C-40AE-A6A1-13FE57AE449D}" presName="root2" presStyleCnt="0"/>
      <dgm:spPr/>
    </dgm:pt>
    <dgm:pt modelId="{A732D3F1-1291-409E-9A7C-778CAE167F89}" type="pres">
      <dgm:prSet presAssocID="{4DA8AE24-A75C-40AE-A6A1-13FE57AE449D}" presName="LevelTwoTextNode" presStyleLbl="node4" presStyleIdx="6" presStyleCnt="9">
        <dgm:presLayoutVars>
          <dgm:chPref val="3"/>
        </dgm:presLayoutVars>
      </dgm:prSet>
      <dgm:spPr/>
    </dgm:pt>
    <dgm:pt modelId="{AB597740-6E08-435C-B03D-74A3C28F6C7A}" type="pres">
      <dgm:prSet presAssocID="{4DA8AE24-A75C-40AE-A6A1-13FE57AE449D}" presName="level3hierChild" presStyleCnt="0"/>
      <dgm:spPr/>
    </dgm:pt>
    <dgm:pt modelId="{9458E52A-38CE-4EE6-A620-F703970B8164}" type="pres">
      <dgm:prSet presAssocID="{0F1B911F-6353-4AE6-9EEF-D49625DE905E}" presName="conn2-1" presStyleLbl="parChTrans1D4" presStyleIdx="7" presStyleCnt="9"/>
      <dgm:spPr/>
    </dgm:pt>
    <dgm:pt modelId="{32DEAE14-947F-44E2-8D61-C101875AB07D}" type="pres">
      <dgm:prSet presAssocID="{0F1B911F-6353-4AE6-9EEF-D49625DE905E}" presName="connTx" presStyleLbl="parChTrans1D4" presStyleIdx="7" presStyleCnt="9"/>
      <dgm:spPr/>
    </dgm:pt>
    <dgm:pt modelId="{69E10A20-FCE4-4D83-88A1-14D71635473C}" type="pres">
      <dgm:prSet presAssocID="{C1F68F19-94EA-4970-A79B-863E823848E5}" presName="root2" presStyleCnt="0"/>
      <dgm:spPr/>
    </dgm:pt>
    <dgm:pt modelId="{42C465EB-33D9-4AD2-A33B-930C8E39ED41}" type="pres">
      <dgm:prSet presAssocID="{C1F68F19-94EA-4970-A79B-863E823848E5}" presName="LevelTwoTextNode" presStyleLbl="node4" presStyleIdx="7" presStyleCnt="9">
        <dgm:presLayoutVars>
          <dgm:chPref val="3"/>
        </dgm:presLayoutVars>
      </dgm:prSet>
      <dgm:spPr/>
    </dgm:pt>
    <dgm:pt modelId="{2EF723DA-603B-48F9-A950-71099D97A93D}" type="pres">
      <dgm:prSet presAssocID="{C1F68F19-94EA-4970-A79B-863E823848E5}" presName="level3hierChild" presStyleCnt="0"/>
      <dgm:spPr/>
    </dgm:pt>
    <dgm:pt modelId="{329CD9E0-9945-40C9-89A5-5929AA1A3A82}" type="pres">
      <dgm:prSet presAssocID="{87CDD4F3-E71F-44A9-B515-E47672A849B6}" presName="conn2-1" presStyleLbl="parChTrans1D4" presStyleIdx="8" presStyleCnt="9"/>
      <dgm:spPr/>
    </dgm:pt>
    <dgm:pt modelId="{27874C32-AAAE-43E2-B803-B20B1E2D7450}" type="pres">
      <dgm:prSet presAssocID="{87CDD4F3-E71F-44A9-B515-E47672A849B6}" presName="connTx" presStyleLbl="parChTrans1D4" presStyleIdx="8" presStyleCnt="9"/>
      <dgm:spPr/>
    </dgm:pt>
    <dgm:pt modelId="{413EDB34-EEB8-4846-8BF9-D4944F61EBD3}" type="pres">
      <dgm:prSet presAssocID="{3EC8FF9E-3113-473A-A5E5-ABD9C5F94794}" presName="root2" presStyleCnt="0"/>
      <dgm:spPr/>
    </dgm:pt>
    <dgm:pt modelId="{84D7F889-3498-48D8-ADC3-14251347C81B}" type="pres">
      <dgm:prSet presAssocID="{3EC8FF9E-3113-473A-A5E5-ABD9C5F94794}" presName="LevelTwoTextNode" presStyleLbl="node4" presStyleIdx="8" presStyleCnt="9">
        <dgm:presLayoutVars>
          <dgm:chPref val="3"/>
        </dgm:presLayoutVars>
      </dgm:prSet>
      <dgm:spPr/>
    </dgm:pt>
    <dgm:pt modelId="{E91235D0-FC5C-4DA2-AB29-EC075B3DCA81}" type="pres">
      <dgm:prSet presAssocID="{3EC8FF9E-3113-473A-A5E5-ABD9C5F94794}" presName="level3hierChild" presStyleCnt="0"/>
      <dgm:spPr/>
    </dgm:pt>
    <dgm:pt modelId="{A4E05C94-2209-4BF4-B627-606397BBC1C5}" type="pres">
      <dgm:prSet presAssocID="{BB72E3E4-7E20-4FF3-87BE-AD24CB2F12EE}" presName="conn2-1" presStyleLbl="parChTrans1D3" presStyleIdx="2" presStyleCnt="10"/>
      <dgm:spPr/>
    </dgm:pt>
    <dgm:pt modelId="{6DCFD290-34D5-45FC-84C5-03B4A3AFAD52}" type="pres">
      <dgm:prSet presAssocID="{BB72E3E4-7E20-4FF3-87BE-AD24CB2F12EE}" presName="connTx" presStyleLbl="parChTrans1D3" presStyleIdx="2" presStyleCnt="10"/>
      <dgm:spPr/>
    </dgm:pt>
    <dgm:pt modelId="{D6C31984-0B65-416F-A6B1-E0A22FFF6163}" type="pres">
      <dgm:prSet presAssocID="{DAFF3CB8-4780-4F42-8F5A-A2879CF5C5A6}" presName="root2" presStyleCnt="0"/>
      <dgm:spPr/>
    </dgm:pt>
    <dgm:pt modelId="{485D5E8B-1295-4B72-BF14-74B2BE7008EE}" type="pres">
      <dgm:prSet presAssocID="{DAFF3CB8-4780-4F42-8F5A-A2879CF5C5A6}" presName="LevelTwoTextNode" presStyleLbl="node3" presStyleIdx="2" presStyleCnt="10">
        <dgm:presLayoutVars>
          <dgm:chPref val="3"/>
        </dgm:presLayoutVars>
      </dgm:prSet>
      <dgm:spPr/>
    </dgm:pt>
    <dgm:pt modelId="{49EAA066-0495-427D-9425-BE1889EED5E1}" type="pres">
      <dgm:prSet presAssocID="{DAFF3CB8-4780-4F42-8F5A-A2879CF5C5A6}" presName="level3hierChild" presStyleCnt="0"/>
      <dgm:spPr/>
    </dgm:pt>
    <dgm:pt modelId="{460E764F-BDF5-4D22-9B4D-16DC71F64CAC}" type="pres">
      <dgm:prSet presAssocID="{2C61C4AB-FC34-4364-9323-4A9D6350BA1C}" presName="conn2-1" presStyleLbl="parChTrans1D3" presStyleIdx="3" presStyleCnt="10"/>
      <dgm:spPr/>
    </dgm:pt>
    <dgm:pt modelId="{D2085E56-A00C-4E27-A4A7-A2743FEDF1B5}" type="pres">
      <dgm:prSet presAssocID="{2C61C4AB-FC34-4364-9323-4A9D6350BA1C}" presName="connTx" presStyleLbl="parChTrans1D3" presStyleIdx="3" presStyleCnt="10"/>
      <dgm:spPr/>
    </dgm:pt>
    <dgm:pt modelId="{73186733-5E43-4E6A-80AF-948A00AAA9B5}" type="pres">
      <dgm:prSet presAssocID="{2FAED816-5ABD-44B8-9175-AD4921C3FE98}" presName="root2" presStyleCnt="0"/>
      <dgm:spPr/>
    </dgm:pt>
    <dgm:pt modelId="{43996E1E-6F52-4F8E-9F4B-77A56824C63C}" type="pres">
      <dgm:prSet presAssocID="{2FAED816-5ABD-44B8-9175-AD4921C3FE98}" presName="LevelTwoTextNode" presStyleLbl="node3" presStyleIdx="3" presStyleCnt="10">
        <dgm:presLayoutVars>
          <dgm:chPref val="3"/>
        </dgm:presLayoutVars>
      </dgm:prSet>
      <dgm:spPr/>
    </dgm:pt>
    <dgm:pt modelId="{41502682-1FC1-4B2B-BBB5-9A5540E7D736}" type="pres">
      <dgm:prSet presAssocID="{2FAED816-5ABD-44B8-9175-AD4921C3FE98}" presName="level3hierChild" presStyleCnt="0"/>
      <dgm:spPr/>
    </dgm:pt>
    <dgm:pt modelId="{690E36EE-5895-4B91-A347-3380A5FE5255}" type="pres">
      <dgm:prSet presAssocID="{D0F076D3-591F-4547-A436-4947EC5EA385}" presName="conn2-1" presStyleLbl="parChTrans1D3" presStyleIdx="4" presStyleCnt="10"/>
      <dgm:spPr/>
    </dgm:pt>
    <dgm:pt modelId="{ADBE13F2-10FA-4B06-99C7-09C6712A7646}" type="pres">
      <dgm:prSet presAssocID="{D0F076D3-591F-4547-A436-4947EC5EA385}" presName="connTx" presStyleLbl="parChTrans1D3" presStyleIdx="4" presStyleCnt="10"/>
      <dgm:spPr/>
    </dgm:pt>
    <dgm:pt modelId="{B6754EFB-425D-471A-9BC5-9299A6414551}" type="pres">
      <dgm:prSet presAssocID="{86A07196-5E8B-49B8-84A4-6DF135FCBFFC}" presName="root2" presStyleCnt="0"/>
      <dgm:spPr/>
    </dgm:pt>
    <dgm:pt modelId="{6E154881-954A-429F-9BBE-E92EEB4B1011}" type="pres">
      <dgm:prSet presAssocID="{86A07196-5E8B-49B8-84A4-6DF135FCBFFC}" presName="LevelTwoTextNode" presStyleLbl="node3" presStyleIdx="4" presStyleCnt="10">
        <dgm:presLayoutVars>
          <dgm:chPref val="3"/>
        </dgm:presLayoutVars>
      </dgm:prSet>
      <dgm:spPr/>
    </dgm:pt>
    <dgm:pt modelId="{5D1CB6D5-4D16-456C-80C8-8FB25291517B}" type="pres">
      <dgm:prSet presAssocID="{86A07196-5E8B-49B8-84A4-6DF135FCBFFC}" presName="level3hierChild" presStyleCnt="0"/>
      <dgm:spPr/>
    </dgm:pt>
    <dgm:pt modelId="{CD37291B-5548-4F1B-8F2F-200AE5B0DCAE}" type="pres">
      <dgm:prSet presAssocID="{17815460-B569-463A-BACE-734F709F874A}" presName="conn2-1" presStyleLbl="parChTrans1D2" presStyleIdx="1" presStyleCnt="3"/>
      <dgm:spPr/>
    </dgm:pt>
    <dgm:pt modelId="{D4121B60-61D6-41A4-AAB9-DE9671C8ED2F}" type="pres">
      <dgm:prSet presAssocID="{17815460-B569-463A-BACE-734F709F874A}" presName="connTx" presStyleLbl="parChTrans1D2" presStyleIdx="1" presStyleCnt="3"/>
      <dgm:spPr/>
    </dgm:pt>
    <dgm:pt modelId="{50975EFF-52F3-48CE-A104-6890DF2CCC15}" type="pres">
      <dgm:prSet presAssocID="{434F1058-EF12-4590-BD43-496B2D33656A}" presName="root2" presStyleCnt="0"/>
      <dgm:spPr/>
    </dgm:pt>
    <dgm:pt modelId="{E077FA3E-A654-4D27-8616-5CDDA43F8AF6}" type="pres">
      <dgm:prSet presAssocID="{434F1058-EF12-4590-BD43-496B2D33656A}" presName="LevelTwoTextNode" presStyleLbl="node2" presStyleIdx="1" presStyleCnt="3">
        <dgm:presLayoutVars>
          <dgm:chPref val="3"/>
        </dgm:presLayoutVars>
      </dgm:prSet>
      <dgm:spPr/>
    </dgm:pt>
    <dgm:pt modelId="{738BD333-0CAC-4970-A8E6-FA82D1202675}" type="pres">
      <dgm:prSet presAssocID="{434F1058-EF12-4590-BD43-496B2D33656A}" presName="level3hierChild" presStyleCnt="0"/>
      <dgm:spPr/>
    </dgm:pt>
    <dgm:pt modelId="{037062E2-BE96-4A8B-9D2F-1FA0857207C1}" type="pres">
      <dgm:prSet presAssocID="{DA62F256-25CF-4854-BFCD-F90F70E5F8D4}" presName="conn2-1" presStyleLbl="parChTrans1D3" presStyleIdx="5" presStyleCnt="10"/>
      <dgm:spPr/>
    </dgm:pt>
    <dgm:pt modelId="{48D9A2E1-2598-4B00-AD73-86E6047DFB3F}" type="pres">
      <dgm:prSet presAssocID="{DA62F256-25CF-4854-BFCD-F90F70E5F8D4}" presName="connTx" presStyleLbl="parChTrans1D3" presStyleIdx="5" presStyleCnt="10"/>
      <dgm:spPr/>
    </dgm:pt>
    <dgm:pt modelId="{B8CF9832-64BD-484C-B421-A0ECF20998B1}" type="pres">
      <dgm:prSet presAssocID="{4098A15D-6BE4-4258-B7C8-EC2A1354A4D6}" presName="root2" presStyleCnt="0"/>
      <dgm:spPr/>
    </dgm:pt>
    <dgm:pt modelId="{768C7647-12EF-40E9-94EB-C1868C4AFE59}" type="pres">
      <dgm:prSet presAssocID="{4098A15D-6BE4-4258-B7C8-EC2A1354A4D6}" presName="LevelTwoTextNode" presStyleLbl="node3" presStyleIdx="5" presStyleCnt="10">
        <dgm:presLayoutVars>
          <dgm:chPref val="3"/>
        </dgm:presLayoutVars>
      </dgm:prSet>
      <dgm:spPr/>
    </dgm:pt>
    <dgm:pt modelId="{66E40938-6C34-47FD-B792-4BEC9D41A30A}" type="pres">
      <dgm:prSet presAssocID="{4098A15D-6BE4-4258-B7C8-EC2A1354A4D6}" presName="level3hierChild" presStyleCnt="0"/>
      <dgm:spPr/>
    </dgm:pt>
    <dgm:pt modelId="{313DC26C-06DB-4098-B605-33485EFC9B29}" type="pres">
      <dgm:prSet presAssocID="{D937D902-C50B-4BEC-9C1F-D9880BCC701B}" presName="conn2-1" presStyleLbl="parChTrans1D3" presStyleIdx="6" presStyleCnt="10"/>
      <dgm:spPr/>
    </dgm:pt>
    <dgm:pt modelId="{30A455D9-9D31-498C-B006-B59A4D0FAC39}" type="pres">
      <dgm:prSet presAssocID="{D937D902-C50B-4BEC-9C1F-D9880BCC701B}" presName="connTx" presStyleLbl="parChTrans1D3" presStyleIdx="6" presStyleCnt="10"/>
      <dgm:spPr/>
    </dgm:pt>
    <dgm:pt modelId="{EB09E2DB-DC0B-4A48-BC00-788EB4BF2155}" type="pres">
      <dgm:prSet presAssocID="{CF5B8EE4-D285-4E9D-BBB6-5F2F77DD4689}" presName="root2" presStyleCnt="0"/>
      <dgm:spPr/>
    </dgm:pt>
    <dgm:pt modelId="{49B6876F-A108-4FF0-9A81-E34DBB9D0BD7}" type="pres">
      <dgm:prSet presAssocID="{CF5B8EE4-D285-4E9D-BBB6-5F2F77DD4689}" presName="LevelTwoTextNode" presStyleLbl="node3" presStyleIdx="6" presStyleCnt="10">
        <dgm:presLayoutVars>
          <dgm:chPref val="3"/>
        </dgm:presLayoutVars>
      </dgm:prSet>
      <dgm:spPr/>
    </dgm:pt>
    <dgm:pt modelId="{840A5199-0A8A-47C7-8B9A-920BC241225E}" type="pres">
      <dgm:prSet presAssocID="{CF5B8EE4-D285-4E9D-BBB6-5F2F77DD4689}" presName="level3hierChild" presStyleCnt="0"/>
      <dgm:spPr/>
    </dgm:pt>
    <dgm:pt modelId="{C4365B06-B9DB-4064-B93F-1043BD4B58B2}" type="pres">
      <dgm:prSet presAssocID="{8A26916C-03BF-4B0E-92AF-656A56CF8513}" presName="conn2-1" presStyleLbl="parChTrans1D2" presStyleIdx="2" presStyleCnt="3"/>
      <dgm:spPr/>
    </dgm:pt>
    <dgm:pt modelId="{0336C92A-933C-4B9A-8AAD-80A8DB51CB00}" type="pres">
      <dgm:prSet presAssocID="{8A26916C-03BF-4B0E-92AF-656A56CF8513}" presName="connTx" presStyleLbl="parChTrans1D2" presStyleIdx="2" presStyleCnt="3"/>
      <dgm:spPr/>
    </dgm:pt>
    <dgm:pt modelId="{1FB1112C-2171-4ECC-8EA0-911ADD3964A5}" type="pres">
      <dgm:prSet presAssocID="{C1D130BE-4BC5-481C-BADA-14A869727C0B}" presName="root2" presStyleCnt="0"/>
      <dgm:spPr/>
    </dgm:pt>
    <dgm:pt modelId="{B3E59FB2-885F-4B71-9DC5-B6F45C8017DE}" type="pres">
      <dgm:prSet presAssocID="{C1D130BE-4BC5-481C-BADA-14A869727C0B}" presName="LevelTwoTextNode" presStyleLbl="node2" presStyleIdx="2" presStyleCnt="3">
        <dgm:presLayoutVars>
          <dgm:chPref val="3"/>
        </dgm:presLayoutVars>
      </dgm:prSet>
      <dgm:spPr/>
    </dgm:pt>
    <dgm:pt modelId="{AF149B8F-23A2-48DF-9DB4-21319099B718}" type="pres">
      <dgm:prSet presAssocID="{C1D130BE-4BC5-481C-BADA-14A869727C0B}" presName="level3hierChild" presStyleCnt="0"/>
      <dgm:spPr/>
    </dgm:pt>
    <dgm:pt modelId="{60A0F5E7-D1D3-49F8-A254-CFFCBE54AAF0}" type="pres">
      <dgm:prSet presAssocID="{503510FB-9E52-432E-98AC-FEF28CA55F0D}" presName="conn2-1" presStyleLbl="parChTrans1D3" presStyleIdx="7" presStyleCnt="10"/>
      <dgm:spPr/>
    </dgm:pt>
    <dgm:pt modelId="{3325D373-008A-41E8-9EA1-B4B0FC90FCD2}" type="pres">
      <dgm:prSet presAssocID="{503510FB-9E52-432E-98AC-FEF28CA55F0D}" presName="connTx" presStyleLbl="parChTrans1D3" presStyleIdx="7" presStyleCnt="10"/>
      <dgm:spPr/>
    </dgm:pt>
    <dgm:pt modelId="{533688EB-FEF2-4244-B371-7A31A6275F9E}" type="pres">
      <dgm:prSet presAssocID="{CD6C8CAB-2DB8-4BEB-8794-D14E24B56239}" presName="root2" presStyleCnt="0"/>
      <dgm:spPr/>
    </dgm:pt>
    <dgm:pt modelId="{9E81B654-57F3-4178-8807-AB7AAC7BE08E}" type="pres">
      <dgm:prSet presAssocID="{CD6C8CAB-2DB8-4BEB-8794-D14E24B56239}" presName="LevelTwoTextNode" presStyleLbl="node3" presStyleIdx="7" presStyleCnt="10">
        <dgm:presLayoutVars>
          <dgm:chPref val="3"/>
        </dgm:presLayoutVars>
      </dgm:prSet>
      <dgm:spPr/>
    </dgm:pt>
    <dgm:pt modelId="{9EA1B074-9688-4BF6-BD3E-8C3B349784E8}" type="pres">
      <dgm:prSet presAssocID="{CD6C8CAB-2DB8-4BEB-8794-D14E24B56239}" presName="level3hierChild" presStyleCnt="0"/>
      <dgm:spPr/>
    </dgm:pt>
    <dgm:pt modelId="{1CD57466-73E5-43BB-AF51-980153E8039A}" type="pres">
      <dgm:prSet presAssocID="{B3C6A11E-10F5-433C-A0FB-1B185A7D12E0}" presName="conn2-1" presStyleLbl="parChTrans1D3" presStyleIdx="8" presStyleCnt="10"/>
      <dgm:spPr/>
    </dgm:pt>
    <dgm:pt modelId="{739E7D1A-06FA-43F4-82B6-C5B799BDD12A}" type="pres">
      <dgm:prSet presAssocID="{B3C6A11E-10F5-433C-A0FB-1B185A7D12E0}" presName="connTx" presStyleLbl="parChTrans1D3" presStyleIdx="8" presStyleCnt="10"/>
      <dgm:spPr/>
    </dgm:pt>
    <dgm:pt modelId="{08A18F09-5415-4D9A-A62E-8AA11F9AF3C4}" type="pres">
      <dgm:prSet presAssocID="{16945C89-930D-4764-8730-4F183F8B4C87}" presName="root2" presStyleCnt="0"/>
      <dgm:spPr/>
    </dgm:pt>
    <dgm:pt modelId="{0CCC40AA-D80B-4B90-9188-E5CA017E63B0}" type="pres">
      <dgm:prSet presAssocID="{16945C89-930D-4764-8730-4F183F8B4C87}" presName="LevelTwoTextNode" presStyleLbl="node3" presStyleIdx="8" presStyleCnt="10">
        <dgm:presLayoutVars>
          <dgm:chPref val="3"/>
        </dgm:presLayoutVars>
      </dgm:prSet>
      <dgm:spPr/>
    </dgm:pt>
    <dgm:pt modelId="{E40DD794-4E3C-4009-B357-94D69536E6F4}" type="pres">
      <dgm:prSet presAssocID="{16945C89-930D-4764-8730-4F183F8B4C87}" presName="level3hierChild" presStyleCnt="0"/>
      <dgm:spPr/>
    </dgm:pt>
    <dgm:pt modelId="{F9C34007-6CA8-4ABF-890A-47AA50B267EA}" type="pres">
      <dgm:prSet presAssocID="{858DE0EA-690E-49F0-9AFD-401C85E7FBB4}" presName="conn2-1" presStyleLbl="parChTrans1D3" presStyleIdx="9" presStyleCnt="10"/>
      <dgm:spPr/>
    </dgm:pt>
    <dgm:pt modelId="{D3331827-B92C-4419-96E8-793E8D653308}" type="pres">
      <dgm:prSet presAssocID="{858DE0EA-690E-49F0-9AFD-401C85E7FBB4}" presName="connTx" presStyleLbl="parChTrans1D3" presStyleIdx="9" presStyleCnt="10"/>
      <dgm:spPr/>
    </dgm:pt>
    <dgm:pt modelId="{9FBA0EDF-DFF1-4228-BD6C-29FFD841B413}" type="pres">
      <dgm:prSet presAssocID="{CA25E3C2-D53A-4DAC-A356-274163CFD791}" presName="root2" presStyleCnt="0"/>
      <dgm:spPr/>
    </dgm:pt>
    <dgm:pt modelId="{E51A201A-58C4-4839-BBF3-03A3D4BA1DE9}" type="pres">
      <dgm:prSet presAssocID="{CA25E3C2-D53A-4DAC-A356-274163CFD791}" presName="LevelTwoTextNode" presStyleLbl="node3" presStyleIdx="9" presStyleCnt="10">
        <dgm:presLayoutVars>
          <dgm:chPref val="3"/>
        </dgm:presLayoutVars>
      </dgm:prSet>
      <dgm:spPr/>
    </dgm:pt>
    <dgm:pt modelId="{E4E1A461-B02B-4354-8D34-5DF04939C4AC}" type="pres">
      <dgm:prSet presAssocID="{CA25E3C2-D53A-4DAC-A356-274163CFD791}" presName="level3hierChild" presStyleCnt="0"/>
      <dgm:spPr/>
    </dgm:pt>
  </dgm:ptLst>
  <dgm:cxnLst>
    <dgm:cxn modelId="{6A42BC00-DDC6-47EB-A1CB-E461CD9820FD}" type="presOf" srcId="{B3C6A11E-10F5-433C-A0FB-1B185A7D12E0}" destId="{739E7D1A-06FA-43F4-82B6-C5B799BDD12A}" srcOrd="1" destOrd="0" presId="urn:microsoft.com/office/officeart/2008/layout/HorizontalMultiLevelHierarchy"/>
    <dgm:cxn modelId="{2ED6F702-CE72-434F-A1BB-6BCE9E2DA2BA}" srcId="{434F1058-EF12-4590-BD43-496B2D33656A}" destId="{CF5B8EE4-D285-4E9D-BBB6-5F2F77DD4689}" srcOrd="1" destOrd="0" parTransId="{D937D902-C50B-4BEC-9C1F-D9880BCC701B}" sibTransId="{CADCD7D6-E889-4A66-B79B-3ACEEF43F075}"/>
    <dgm:cxn modelId="{35C72205-75AD-4836-A353-1A0A05F601B7}" type="presOf" srcId="{48CAF46E-7318-4269-B88D-4072C010818D}" destId="{571B8373-7DFF-4282-8AA6-80F7CC7EA7C8}" srcOrd="0" destOrd="0" presId="urn:microsoft.com/office/officeart/2008/layout/HorizontalMultiLevelHierarchy"/>
    <dgm:cxn modelId="{B8419706-D293-44F8-A5BF-071DA501D1C3}" type="presOf" srcId="{8ACEFE3D-DAAE-46D2-BF29-AF7B5FBB783D}" destId="{FCADF10C-D51C-403A-B095-E884F4771DA4}" srcOrd="1" destOrd="0" presId="urn:microsoft.com/office/officeart/2008/layout/HorizontalMultiLevelHierarchy"/>
    <dgm:cxn modelId="{A112C106-B21E-4F95-89F7-0D3BEDCA1632}" type="presOf" srcId="{0F1B911F-6353-4AE6-9EEF-D49625DE905E}" destId="{9458E52A-38CE-4EE6-A620-F703970B8164}" srcOrd="0" destOrd="0" presId="urn:microsoft.com/office/officeart/2008/layout/HorizontalMultiLevelHierarchy"/>
    <dgm:cxn modelId="{8446A509-270F-4D3B-89EF-435B1D412BDB}" type="presOf" srcId="{D937D902-C50B-4BEC-9C1F-D9880BCC701B}" destId="{313DC26C-06DB-4098-B605-33485EFC9B29}" srcOrd="0" destOrd="0" presId="urn:microsoft.com/office/officeart/2008/layout/HorizontalMultiLevelHierarchy"/>
    <dgm:cxn modelId="{F0DA410D-39AE-4CDE-A96D-4DBCFC233C7C}" type="presOf" srcId="{87CDD4F3-E71F-44A9-B515-E47672A849B6}" destId="{27874C32-AAAE-43E2-B803-B20B1E2D7450}" srcOrd="1" destOrd="0" presId="urn:microsoft.com/office/officeart/2008/layout/HorizontalMultiLevelHierarchy"/>
    <dgm:cxn modelId="{49027C13-60C7-4577-8E0D-34D35F65F784}" type="presOf" srcId="{16945C89-930D-4764-8730-4F183F8B4C87}" destId="{0CCC40AA-D80B-4B90-9188-E5CA017E63B0}" srcOrd="0" destOrd="0" presId="urn:microsoft.com/office/officeart/2008/layout/HorizontalMultiLevelHierarchy"/>
    <dgm:cxn modelId="{CDA45815-1784-47A7-87EB-A18294F174A6}" type="presOf" srcId="{CD6C8CAB-2DB8-4BEB-8794-D14E24B56239}" destId="{9E81B654-57F3-4178-8807-AB7AAC7BE08E}" srcOrd="0" destOrd="0" presId="urn:microsoft.com/office/officeart/2008/layout/HorizontalMultiLevelHierarchy"/>
    <dgm:cxn modelId="{FEC8D416-8216-4562-8549-24473B803C80}" srcId="{49A0BB83-CEA0-46AB-9D0B-B65F612AEE4A}" destId="{E0EC0A27-9EDB-47A4-8DED-CBD1A61B9BC9}" srcOrd="0" destOrd="0" parTransId="{42F96A8F-BB1E-4B89-AB8E-11A0F37EB1DB}" sibTransId="{C6050D19-3AE0-4870-8460-7297D5C8A50F}"/>
    <dgm:cxn modelId="{5782D41D-ECEA-499F-9D26-91E863B791BE}" type="presOf" srcId="{DA62F256-25CF-4854-BFCD-F90F70E5F8D4}" destId="{48D9A2E1-2598-4B00-AD73-86E6047DFB3F}" srcOrd="1" destOrd="0" presId="urn:microsoft.com/office/officeart/2008/layout/HorizontalMultiLevelHierarchy"/>
    <dgm:cxn modelId="{2F95D722-3985-45E4-9E5F-0F15FC8C1680}" type="presOf" srcId="{CF5B8EE4-D285-4E9D-BBB6-5F2F77DD4689}" destId="{49B6876F-A108-4FF0-9A81-E34DBB9D0BD7}" srcOrd="0" destOrd="0" presId="urn:microsoft.com/office/officeart/2008/layout/HorizontalMultiLevelHierarchy"/>
    <dgm:cxn modelId="{64FF5A2C-981D-4E3B-9D13-47B3852BF3E9}" type="presOf" srcId="{BB72E3E4-7E20-4FF3-87BE-AD24CB2F12EE}" destId="{6DCFD290-34D5-45FC-84C5-03B4A3AFAD52}" srcOrd="1" destOrd="0" presId="urn:microsoft.com/office/officeart/2008/layout/HorizontalMultiLevelHierarchy"/>
    <dgm:cxn modelId="{75353E2D-D5F4-4C4B-8BFF-3A25A17EC9FB}" srcId="{BF1B7062-91AB-4F1D-BD08-8D3EC4B33C1F}" destId="{48CAF46E-7318-4269-B88D-4072C010818D}" srcOrd="1" destOrd="0" parTransId="{81CB6F6D-48DA-416D-9426-0B6E4B5AD737}" sibTransId="{D0BFACD0-8F45-4F8C-9779-0AF1AE559907}"/>
    <dgm:cxn modelId="{0E885231-05A1-4118-83D8-9F076DDBEA1A}" type="presOf" srcId="{C7C06085-9DF0-469C-90B3-434C5E418A6D}" destId="{6D05A90F-5A8D-42F9-A2CB-82F28C0FF2BC}" srcOrd="0" destOrd="0" presId="urn:microsoft.com/office/officeart/2008/layout/HorizontalMultiLevelHierarchy"/>
    <dgm:cxn modelId="{5B99DD31-B3E6-465C-A8DB-0DF740AA5D7A}" srcId="{C1D130BE-4BC5-481C-BADA-14A869727C0B}" destId="{CA25E3C2-D53A-4DAC-A356-274163CFD791}" srcOrd="2" destOrd="0" parTransId="{858DE0EA-690E-49F0-9AFD-401C85E7FBB4}" sibTransId="{2D56470D-3197-4A03-90FE-5A65A52F7EFB}"/>
    <dgm:cxn modelId="{9486E231-E761-415A-A46A-B222DD3C9A89}" srcId="{96C9D5F4-FF4F-420D-8420-A926E166D7A2}" destId="{D0997319-AE2C-4C46-ADCB-BA43BE3F3F54}" srcOrd="0" destOrd="0" parTransId="{EDD69CBB-FC0D-413C-A203-D32C53DEA1CA}" sibTransId="{E975384C-827E-414A-AEB5-7C3391463B49}"/>
    <dgm:cxn modelId="{1222A638-0CF4-4D66-8E42-7794D8449649}" type="presOf" srcId="{3EC8FF9E-3113-473A-A5E5-ABD9C5F94794}" destId="{84D7F889-3498-48D8-ADC3-14251347C81B}" srcOrd="0" destOrd="0" presId="urn:microsoft.com/office/officeart/2008/layout/HorizontalMultiLevelHierarchy"/>
    <dgm:cxn modelId="{23DAEE42-3C32-4C83-A2A3-106A8D737507}" type="presOf" srcId="{AE65C2BF-225F-4643-AE59-9457E6820B24}" destId="{0C497864-2349-44C5-8D11-5F89748F0519}" srcOrd="1" destOrd="0" presId="urn:microsoft.com/office/officeart/2008/layout/HorizontalMultiLevelHierarchy"/>
    <dgm:cxn modelId="{0BE45343-E5ED-46E6-9E17-DA36296E3029}" srcId="{8E70AA8F-7583-4AFE-9EDE-87363894E1F8}" destId="{86A07196-5E8B-49B8-84A4-6DF135FCBFFC}" srcOrd="4" destOrd="0" parTransId="{D0F076D3-591F-4547-A436-4947EC5EA385}" sibTransId="{4B4DC438-D558-40CF-9151-49154A83FB16}"/>
    <dgm:cxn modelId="{3CE2794B-F419-4F40-BA80-F7E4E9B8CF58}" type="presOf" srcId="{0F1B911F-6353-4AE6-9EEF-D49625DE905E}" destId="{32DEAE14-947F-44E2-8D61-C101875AB07D}" srcOrd="1" destOrd="0" presId="urn:microsoft.com/office/officeart/2008/layout/HorizontalMultiLevelHierarchy"/>
    <dgm:cxn modelId="{41B7B24E-5BA1-4B2B-AC96-EBF5A4A1F03B}" type="presOf" srcId="{2C61C4AB-FC34-4364-9323-4A9D6350BA1C}" destId="{460E764F-BDF5-4D22-9B4D-16DC71F64CAC}" srcOrd="0" destOrd="0" presId="urn:microsoft.com/office/officeart/2008/layout/HorizontalMultiLevelHierarchy"/>
    <dgm:cxn modelId="{AA3E744F-10BA-4479-AF01-972C59BF3BCF}" type="presOf" srcId="{B164CB56-71EE-412E-A3A2-1509A3B08E05}" destId="{BE328E0A-C287-4B1A-BD90-C0F3098FFCD9}" srcOrd="0" destOrd="0" presId="urn:microsoft.com/office/officeart/2008/layout/HorizontalMultiLevelHierarchy"/>
    <dgm:cxn modelId="{464F8353-3A6D-43D6-B358-7ECC4F51C0BF}" type="presOf" srcId="{D0997319-AE2C-4C46-ADCB-BA43BE3F3F54}" destId="{DCF5B4EF-DE4F-4292-A3B2-724C163A44AB}" srcOrd="0" destOrd="0" presId="urn:microsoft.com/office/officeart/2008/layout/HorizontalMultiLevelHierarchy"/>
    <dgm:cxn modelId="{1A99FB53-EFA6-4851-937B-0604F7806F2F}" type="presOf" srcId="{434F1058-EF12-4590-BD43-496B2D33656A}" destId="{E077FA3E-A654-4D27-8616-5CDDA43F8AF6}" srcOrd="0" destOrd="0" presId="urn:microsoft.com/office/officeart/2008/layout/HorizontalMultiLevelHierarchy"/>
    <dgm:cxn modelId="{70378754-45CA-4C66-B5D5-B9C9C4EF8226}" type="presOf" srcId="{81CB6F6D-48DA-416D-9426-0B6E4B5AD737}" destId="{FD15021D-62B7-4A46-932A-654E778DB44B}" srcOrd="1" destOrd="0" presId="urn:microsoft.com/office/officeart/2008/layout/HorizontalMultiLevelHierarchy"/>
    <dgm:cxn modelId="{288CF456-3237-4FF7-BD86-048D8CA5EABD}" type="presOf" srcId="{17815460-B569-463A-BACE-734F709F874A}" destId="{CD37291B-5548-4F1B-8F2F-200AE5B0DCAE}" srcOrd="0" destOrd="0" presId="urn:microsoft.com/office/officeart/2008/layout/HorizontalMultiLevelHierarchy"/>
    <dgm:cxn modelId="{707B8E58-ABA5-4C9A-AFCF-298CB05D08DA}" srcId="{D0997319-AE2C-4C46-ADCB-BA43BE3F3F54}" destId="{8E70AA8F-7583-4AFE-9EDE-87363894E1F8}" srcOrd="0" destOrd="0" parTransId="{B164CB56-71EE-412E-A3A2-1509A3B08E05}" sibTransId="{50009256-33DA-4FAC-A050-2DE70DDCC26C}"/>
    <dgm:cxn modelId="{79AF8559-F7CD-44EF-8C13-1146412076CF}" type="presOf" srcId="{2C61C4AB-FC34-4364-9323-4A9D6350BA1C}" destId="{D2085E56-A00C-4E27-A4A7-A2743FEDF1B5}" srcOrd="1" destOrd="0" presId="urn:microsoft.com/office/officeart/2008/layout/HorizontalMultiLevelHierarchy"/>
    <dgm:cxn modelId="{BFB4B55A-7A59-4107-BBB3-3FFB27350CDD}" type="presOf" srcId="{8A26916C-03BF-4B0E-92AF-656A56CF8513}" destId="{C4365B06-B9DB-4064-B93F-1043BD4B58B2}" srcOrd="0" destOrd="0" presId="urn:microsoft.com/office/officeart/2008/layout/HorizontalMultiLevelHierarchy"/>
    <dgm:cxn modelId="{4C6F195C-0214-4CDA-A612-7D5235F062E8}" type="presOf" srcId="{DAFF3CB8-4780-4F42-8F5A-A2879CF5C5A6}" destId="{485D5E8B-1295-4B72-BF14-74B2BE7008EE}" srcOrd="0" destOrd="0" presId="urn:microsoft.com/office/officeart/2008/layout/HorizontalMultiLevelHierarchy"/>
    <dgm:cxn modelId="{3868705D-EADE-4179-913C-220656615F3B}" type="presOf" srcId="{CA25E3C2-D53A-4DAC-A356-274163CFD791}" destId="{E51A201A-58C4-4839-BBF3-03A3D4BA1DE9}" srcOrd="0" destOrd="0" presId="urn:microsoft.com/office/officeart/2008/layout/HorizontalMultiLevelHierarchy"/>
    <dgm:cxn modelId="{D6FED260-3C13-4D81-9786-0CA49E676F94}" type="presOf" srcId="{524ED0C4-9CC2-4C2A-B51C-974FA37A7FE7}" destId="{D9EA4352-69AB-4BEF-A3B8-25557C0E3D3D}" srcOrd="1" destOrd="0" presId="urn:microsoft.com/office/officeart/2008/layout/HorizontalMultiLevelHierarchy"/>
    <dgm:cxn modelId="{3679B762-699A-4AEB-956B-62A58B7F1948}" type="presOf" srcId="{23EDCDD5-F170-402F-A11E-15FD466C3CE5}" destId="{79D3B186-92E5-40C6-A995-4173A00C788D}" srcOrd="1" destOrd="0" presId="urn:microsoft.com/office/officeart/2008/layout/HorizontalMultiLevelHierarchy"/>
    <dgm:cxn modelId="{65A1D062-D707-4E05-848F-D1FC7D22343D}" type="presOf" srcId="{C1D130BE-4BC5-481C-BADA-14A869727C0B}" destId="{B3E59FB2-885F-4B71-9DC5-B6F45C8017DE}" srcOrd="0" destOrd="0" presId="urn:microsoft.com/office/officeart/2008/layout/HorizontalMultiLevelHierarchy"/>
    <dgm:cxn modelId="{218D7769-246E-4C78-8637-1FABBE9AA235}" type="presOf" srcId="{B164CB56-71EE-412E-A3A2-1509A3B08E05}" destId="{1EB559E9-DB95-4028-B960-01A592B99E92}" srcOrd="1" destOrd="0" presId="urn:microsoft.com/office/officeart/2008/layout/HorizontalMultiLevelHierarchy"/>
    <dgm:cxn modelId="{725FF76C-97C7-4E96-9DF4-060D491C229B}" type="presOf" srcId="{2FAED816-5ABD-44B8-9175-AD4921C3FE98}" destId="{43996E1E-6F52-4F8E-9F4B-77A56824C63C}" srcOrd="0" destOrd="0" presId="urn:microsoft.com/office/officeart/2008/layout/HorizontalMultiLevelHierarchy"/>
    <dgm:cxn modelId="{08C6FF6E-ED40-443D-B75C-6827A78AAE2F}" srcId="{C1D130BE-4BC5-481C-BADA-14A869727C0B}" destId="{CD6C8CAB-2DB8-4BEB-8794-D14E24B56239}" srcOrd="0" destOrd="0" parTransId="{503510FB-9E52-432E-98AC-FEF28CA55F0D}" sibTransId="{F6688289-1E3B-4C81-B097-4BC4F02DEEB1}"/>
    <dgm:cxn modelId="{59E12470-60E7-402D-AB70-780B62F88FFE}" type="presOf" srcId="{49A0BB83-CEA0-46AB-9D0B-B65F612AEE4A}" destId="{DC0B28EB-699E-45BB-87EC-30E574E72821}" srcOrd="0" destOrd="0" presId="urn:microsoft.com/office/officeart/2008/layout/HorizontalMultiLevelHierarchy"/>
    <dgm:cxn modelId="{4DFC2371-3525-4748-BBE7-8447590D404A}" type="presOf" srcId="{D0F076D3-591F-4547-A436-4947EC5EA385}" destId="{690E36EE-5895-4B91-A347-3380A5FE5255}" srcOrd="0" destOrd="0" presId="urn:microsoft.com/office/officeart/2008/layout/HorizontalMultiLevelHierarchy"/>
    <dgm:cxn modelId="{C6747171-AE68-4AE9-8919-6A36E0ACE2B0}" type="presOf" srcId="{81CB6F6D-48DA-416D-9426-0B6E4B5AD737}" destId="{8F0AA0AA-EF8D-43DE-82C5-2D7BFD08315F}" srcOrd="0" destOrd="0" presId="urn:microsoft.com/office/officeart/2008/layout/HorizontalMultiLevelHierarchy"/>
    <dgm:cxn modelId="{91124872-9F74-41C7-8C6A-D035370CD04A}" type="presOf" srcId="{858DE0EA-690E-49F0-9AFD-401C85E7FBB4}" destId="{F9C34007-6CA8-4ABF-890A-47AA50B267EA}" srcOrd="0" destOrd="0" presId="urn:microsoft.com/office/officeart/2008/layout/HorizontalMultiLevelHierarchy"/>
    <dgm:cxn modelId="{63723176-B8DC-4E93-B229-28FB65F16FAA}" type="presOf" srcId="{AE65C2BF-225F-4643-AE59-9457E6820B24}" destId="{5BC2DE1D-C4D7-4BFC-A0C1-3D282DC024CD}" srcOrd="0" destOrd="0" presId="urn:microsoft.com/office/officeart/2008/layout/HorizontalMultiLevelHierarchy"/>
    <dgm:cxn modelId="{AD49A77D-FFEC-46F9-AE75-9324F1652A36}" type="presOf" srcId="{4D897679-FA7C-48A2-A57F-5D0431886FF7}" destId="{F8A94DA1-2081-4A8B-816C-A9F98C2853F5}" srcOrd="0" destOrd="0" presId="urn:microsoft.com/office/officeart/2008/layout/HorizontalMultiLevelHierarchy"/>
    <dgm:cxn modelId="{21D8E081-3F51-4864-8D5D-F1BA8CEC852F}" srcId="{434F1058-EF12-4590-BD43-496B2D33656A}" destId="{4098A15D-6BE4-4258-B7C8-EC2A1354A4D6}" srcOrd="0" destOrd="0" parTransId="{DA62F256-25CF-4854-BFCD-F90F70E5F8D4}" sibTransId="{E1090322-3287-4D3C-A158-E43939F1FA7E}"/>
    <dgm:cxn modelId="{13B4BA82-E7EF-4FB5-98C9-D814F66B4BEF}" type="presOf" srcId="{ADED253C-6A2E-4631-B1D4-F5E1FE2B5B55}" destId="{9E59A063-5821-4E2B-8FD8-3EBA8922B98E}" srcOrd="0" destOrd="0" presId="urn:microsoft.com/office/officeart/2008/layout/HorizontalMultiLevelHierarchy"/>
    <dgm:cxn modelId="{93C58A86-3E38-4D08-BAE0-11418B22C1DB}" type="presOf" srcId="{8ACEFE3D-DAAE-46D2-BF29-AF7B5FBB783D}" destId="{A00DE1AA-92DF-4607-98DB-1C3BB048DCF5}" srcOrd="0" destOrd="0" presId="urn:microsoft.com/office/officeart/2008/layout/HorizontalMultiLevelHierarchy"/>
    <dgm:cxn modelId="{0B448A87-44AF-4367-8785-F0AC108ED2DD}" type="presOf" srcId="{4098A15D-6BE4-4258-B7C8-EC2A1354A4D6}" destId="{768C7647-12EF-40E9-94EB-C1868C4AFE59}" srcOrd="0" destOrd="0" presId="urn:microsoft.com/office/officeart/2008/layout/HorizontalMultiLevelHierarchy"/>
    <dgm:cxn modelId="{605CDB89-2698-4157-8E1F-4D6677C6D46F}" type="presOf" srcId="{4DA8AE24-A75C-40AE-A6A1-13FE57AE449D}" destId="{A732D3F1-1291-409E-9A7C-778CAE167F89}" srcOrd="0" destOrd="0" presId="urn:microsoft.com/office/officeart/2008/layout/HorizontalMultiLevelHierarchy"/>
    <dgm:cxn modelId="{82D60E8A-40D3-49BC-895D-3DAB17D8AD62}" type="presOf" srcId="{96C9D5F4-FF4F-420D-8420-A926E166D7A2}" destId="{50C4D88C-9CB0-4513-8456-755395491158}" srcOrd="0" destOrd="0" presId="urn:microsoft.com/office/officeart/2008/layout/HorizontalMultiLevelHierarchy"/>
    <dgm:cxn modelId="{EB6A4F8B-0076-4AA0-A81D-3E41E4C53187}" type="presOf" srcId="{8A26916C-03BF-4B0E-92AF-656A56CF8513}" destId="{0336C92A-933C-4B9A-8AAD-80A8DB51CB00}" srcOrd="1" destOrd="0" presId="urn:microsoft.com/office/officeart/2008/layout/HorizontalMultiLevelHierarchy"/>
    <dgm:cxn modelId="{4BDF838B-A489-4DE6-9003-7CF5CCBF8353}" srcId="{8E70AA8F-7583-4AFE-9EDE-87363894E1F8}" destId="{2FAED816-5ABD-44B8-9175-AD4921C3FE98}" srcOrd="3" destOrd="0" parTransId="{2C61C4AB-FC34-4364-9323-4A9D6350BA1C}" sibTransId="{4827AEAC-F6B1-4792-BB11-A609080D91CA}"/>
    <dgm:cxn modelId="{C77F5C8D-F4DE-4573-9FDE-EBB2F5F469F1}" type="presOf" srcId="{D0F076D3-591F-4547-A436-4947EC5EA385}" destId="{ADBE13F2-10FA-4B06-99C7-09C6712A7646}" srcOrd="1" destOrd="0" presId="urn:microsoft.com/office/officeart/2008/layout/HorizontalMultiLevelHierarchy"/>
    <dgm:cxn modelId="{C3BFF295-2D54-481B-947E-4480284A189F}" type="presOf" srcId="{31BDA904-A9EF-437C-9DAF-E5BDF8C1106E}" destId="{FAF45787-F807-4BB6-923D-0C0E2CD8C149}" srcOrd="0" destOrd="0" presId="urn:microsoft.com/office/officeart/2008/layout/HorizontalMultiLevelHierarchy"/>
    <dgm:cxn modelId="{99BBE096-3DF3-4255-89AC-24F727FF2F6A}" type="presOf" srcId="{42F96A8F-BB1E-4B89-AB8E-11A0F37EB1DB}" destId="{7F2C676C-E906-4B26-892E-C728B9239429}" srcOrd="0" destOrd="0" presId="urn:microsoft.com/office/officeart/2008/layout/HorizontalMultiLevelHierarchy"/>
    <dgm:cxn modelId="{3661A398-6699-493C-A604-957A73E01291}" type="presOf" srcId="{17815460-B569-463A-BACE-734F709F874A}" destId="{D4121B60-61D6-41A4-AAB9-DE9671C8ED2F}" srcOrd="1" destOrd="0" presId="urn:microsoft.com/office/officeart/2008/layout/HorizontalMultiLevelHierarchy"/>
    <dgm:cxn modelId="{3334C099-BCC2-4024-88CF-D77B492D91C8}" type="presOf" srcId="{BB72E3E4-7E20-4FF3-87BE-AD24CB2F12EE}" destId="{A4E05C94-2209-4BF4-B627-606397BBC1C5}" srcOrd="0" destOrd="0" presId="urn:microsoft.com/office/officeart/2008/layout/HorizontalMultiLevelHierarchy"/>
    <dgm:cxn modelId="{FA7F7B9B-BCD6-48E4-84B7-A00266E14053}" type="presOf" srcId="{B3C6A11E-10F5-433C-A0FB-1B185A7D12E0}" destId="{1CD57466-73E5-43BB-AF51-980153E8039A}" srcOrd="0" destOrd="0" presId="urn:microsoft.com/office/officeart/2008/layout/HorizontalMultiLevelHierarchy"/>
    <dgm:cxn modelId="{E07BE79E-7865-47DB-84AF-7F7057F85761}" type="presOf" srcId="{8E70AA8F-7583-4AFE-9EDE-87363894E1F8}" destId="{49ADAAAB-354D-4968-9DE9-378E6595E5BB}" srcOrd="0" destOrd="0" presId="urn:microsoft.com/office/officeart/2008/layout/HorizontalMultiLevelHierarchy"/>
    <dgm:cxn modelId="{9E137BA1-2E21-43A2-A338-650B162A3662}" srcId="{D0997319-AE2C-4C46-ADCB-BA43BE3F3F54}" destId="{434F1058-EF12-4590-BD43-496B2D33656A}" srcOrd="1" destOrd="0" parTransId="{17815460-B569-463A-BACE-734F709F874A}" sibTransId="{BC8F1DC2-66B6-4B6F-BD02-84C41DB8AF5C}"/>
    <dgm:cxn modelId="{C996C3A8-B8F4-411F-B641-37F469185B57}" type="presOf" srcId="{524ED0C4-9CC2-4C2A-B51C-974FA37A7FE7}" destId="{C5F46441-018D-4AD0-9984-278FB6B3653F}" srcOrd="0" destOrd="0" presId="urn:microsoft.com/office/officeart/2008/layout/HorizontalMultiLevelHierarchy"/>
    <dgm:cxn modelId="{449FB1AA-FE60-423F-AD7C-959A05592410}" type="presOf" srcId="{858DE0EA-690E-49F0-9AFD-401C85E7FBB4}" destId="{D3331827-B92C-4419-96E8-793E8D653308}" srcOrd="1" destOrd="0" presId="urn:microsoft.com/office/officeart/2008/layout/HorizontalMultiLevelHierarchy"/>
    <dgm:cxn modelId="{00DC05AB-0E87-4D69-9934-9D14BE1C2731}" type="presOf" srcId="{503510FB-9E52-432E-98AC-FEF28CA55F0D}" destId="{60A0F5E7-D1D3-49F8-A254-CFFCBE54AAF0}" srcOrd="0" destOrd="0" presId="urn:microsoft.com/office/officeart/2008/layout/HorizontalMultiLevelHierarchy"/>
    <dgm:cxn modelId="{540F67B5-7CE8-4325-88C3-2ECA7ED151B5}" type="presOf" srcId="{E0EC0A27-9EDB-47A4-8DED-CBD1A61B9BC9}" destId="{81473451-3FF3-474B-98FB-6869E5682468}" srcOrd="0" destOrd="0" presId="urn:microsoft.com/office/officeart/2008/layout/HorizontalMultiLevelHierarchy"/>
    <dgm:cxn modelId="{7DC022B6-EC7E-4248-8376-A4A4C0054F1A}" type="presOf" srcId="{503510FB-9E52-432E-98AC-FEF28CA55F0D}" destId="{3325D373-008A-41E8-9EA1-B4B0FC90FCD2}" srcOrd="1" destOrd="0" presId="urn:microsoft.com/office/officeart/2008/layout/HorizontalMultiLevelHierarchy"/>
    <dgm:cxn modelId="{5EE5F9B8-E535-490A-81D6-FE6068C5F94F}" type="presOf" srcId="{86A07196-5E8B-49B8-84A4-6DF135FCBFFC}" destId="{6E154881-954A-429F-9BBE-E92EEB4B1011}" srcOrd="0" destOrd="0" presId="urn:microsoft.com/office/officeart/2008/layout/HorizontalMultiLevelHierarchy"/>
    <dgm:cxn modelId="{21BC0ABF-D33B-4704-99A0-AC6C60960517}" type="presOf" srcId="{87CDD4F3-E71F-44A9-B515-E47672A849B6}" destId="{329CD9E0-9945-40C9-89A5-5929AA1A3A82}" srcOrd="0" destOrd="0" presId="urn:microsoft.com/office/officeart/2008/layout/HorizontalMultiLevelHierarchy"/>
    <dgm:cxn modelId="{626342BF-3559-4137-A851-ACB1710B13E3}" srcId="{8E70AA8F-7583-4AFE-9EDE-87363894E1F8}" destId="{BF1B7062-91AB-4F1D-BD08-8D3EC4B33C1F}" srcOrd="0" destOrd="0" parTransId="{8ACEFE3D-DAAE-46D2-BF29-AF7B5FBB783D}" sibTransId="{0FF6A2D2-189B-4085-A91C-E4641E47ACCE}"/>
    <dgm:cxn modelId="{221AD8BF-6539-43E4-9EB1-23AF138D0EE2}" srcId="{D0997319-AE2C-4C46-ADCB-BA43BE3F3F54}" destId="{C1D130BE-4BC5-481C-BADA-14A869727C0B}" srcOrd="2" destOrd="0" parTransId="{8A26916C-03BF-4B0E-92AF-656A56CF8513}" sibTransId="{4F4BE6FE-AE34-4934-8B0D-8FDF04C5765F}"/>
    <dgm:cxn modelId="{25BD37C3-2196-49F3-AD2A-B163574CADC5}" type="presOf" srcId="{42F96A8F-BB1E-4B89-AB8E-11A0F37EB1DB}" destId="{F614A676-E312-4A6F-BE9F-B6E2993177B6}" srcOrd="1" destOrd="0" presId="urn:microsoft.com/office/officeart/2008/layout/HorizontalMultiLevelHierarchy"/>
    <dgm:cxn modelId="{06533EC6-3B33-4FE2-B092-DBD1E23AB973}" type="presOf" srcId="{2DCC687C-BE9B-4DD8-8A80-E970635437CA}" destId="{2B4072C3-2623-4EA4-94B7-025A9DCD72E9}" srcOrd="0" destOrd="0" presId="urn:microsoft.com/office/officeart/2008/layout/HorizontalMultiLevelHierarchy"/>
    <dgm:cxn modelId="{0419F4C6-C72F-44E5-856A-7A5E20A609B0}" srcId="{8E70AA8F-7583-4AFE-9EDE-87363894E1F8}" destId="{49A0BB83-CEA0-46AB-9D0B-B65F612AEE4A}" srcOrd="1" destOrd="0" parTransId="{AE65C2BF-225F-4643-AE59-9457E6820B24}" sibTransId="{2328B74F-4929-49C4-A401-C9585D838753}"/>
    <dgm:cxn modelId="{FA31A5C7-F378-42C8-A9AD-F864553E6C8E}" type="presOf" srcId="{23EDCDD5-F170-402F-A11E-15FD466C3CE5}" destId="{709C936E-7E65-4B5A-AC40-4548A25152AC}" srcOrd="0" destOrd="0" presId="urn:microsoft.com/office/officeart/2008/layout/HorizontalMultiLevelHierarchy"/>
    <dgm:cxn modelId="{19B9B5C9-B669-4991-9912-383473355532}" type="presOf" srcId="{33587DE4-8F92-4CA4-A011-892138D47DA7}" destId="{8F47A465-73D6-48E5-83FD-F149301C3BBD}" srcOrd="0" destOrd="0" presId="urn:microsoft.com/office/officeart/2008/layout/HorizontalMultiLevelHierarchy"/>
    <dgm:cxn modelId="{587DEAC9-60C3-45DB-9C9F-C26256D35C0F}" srcId="{C1D130BE-4BC5-481C-BADA-14A869727C0B}" destId="{16945C89-930D-4764-8730-4F183F8B4C87}" srcOrd="1" destOrd="0" parTransId="{B3C6A11E-10F5-433C-A0FB-1B185A7D12E0}" sibTransId="{5C8BCF49-4277-47C2-9543-A10467E88E20}"/>
    <dgm:cxn modelId="{EDD069CE-E724-4C0A-92C6-2204B289CF24}" type="presOf" srcId="{DA62F256-25CF-4854-BFCD-F90F70E5F8D4}" destId="{037062E2-BE96-4A8B-9D2F-1FA0857207C1}" srcOrd="0" destOrd="0" presId="urn:microsoft.com/office/officeart/2008/layout/HorizontalMultiLevelHierarchy"/>
    <dgm:cxn modelId="{46C105CF-449F-4F1C-B399-CE70EC74C4C8}" srcId="{BF1B7062-91AB-4F1D-BD08-8D3EC4B33C1F}" destId="{D11BAA21-3D0E-4BFE-97F1-F349F96BB7F2}" srcOrd="3" destOrd="0" parTransId="{524ED0C4-9CC2-4C2A-B51C-974FA37A7FE7}" sibTransId="{632B7E11-8BCB-44BB-80A1-C58DA59BDECF}"/>
    <dgm:cxn modelId="{4A7380CF-8162-4F2E-9F90-B51642631E94}" srcId="{49A0BB83-CEA0-46AB-9D0B-B65F612AEE4A}" destId="{C1F68F19-94EA-4970-A79B-863E823848E5}" srcOrd="2" destOrd="0" parTransId="{0F1B911F-6353-4AE6-9EEF-D49625DE905E}" sibTransId="{60DB14D8-838D-4A63-A334-C12EB1C7625D}"/>
    <dgm:cxn modelId="{983AD7DE-4E8D-496F-BCB8-C95CB034A01D}" type="presOf" srcId="{C7C06085-9DF0-469C-90B3-434C5E418A6D}" destId="{799FD5E4-5D76-4338-BDA8-9F7F790A3A29}" srcOrd="1" destOrd="0" presId="urn:microsoft.com/office/officeart/2008/layout/HorizontalMultiLevelHierarchy"/>
    <dgm:cxn modelId="{C5BE0DE1-3793-4C23-A900-78112F2919D4}" srcId="{8E70AA8F-7583-4AFE-9EDE-87363894E1F8}" destId="{DAFF3CB8-4780-4F42-8F5A-A2879CF5C5A6}" srcOrd="2" destOrd="0" parTransId="{BB72E3E4-7E20-4FF3-87BE-AD24CB2F12EE}" sibTransId="{1E1C3655-4299-4282-B808-C53E3FABF68D}"/>
    <dgm:cxn modelId="{32BA70E3-2B88-4E2B-9094-EE86858857DA}" srcId="{BF1B7062-91AB-4F1D-BD08-8D3EC4B33C1F}" destId="{33587DE4-8F92-4CA4-A011-892138D47DA7}" srcOrd="4" destOrd="0" parTransId="{31BDA904-A9EF-437C-9DAF-E5BDF8C1106E}" sibTransId="{359CEDC3-C134-4529-AEBB-BBDE1EA7D255}"/>
    <dgm:cxn modelId="{870D94E8-9751-454A-BABA-EA45EF84CC1C}" type="presOf" srcId="{C1F68F19-94EA-4970-A79B-863E823848E5}" destId="{42C465EB-33D9-4AD2-A33B-930C8E39ED41}" srcOrd="0" destOrd="0" presId="urn:microsoft.com/office/officeart/2008/layout/HorizontalMultiLevelHierarchy"/>
    <dgm:cxn modelId="{B7674FEE-4F81-43E5-A853-47CF1B66D2AD}" type="presOf" srcId="{BF1B7062-91AB-4F1D-BD08-8D3EC4B33C1F}" destId="{F9F18759-F577-4686-9C34-EB964D732C77}" srcOrd="0" destOrd="0" presId="urn:microsoft.com/office/officeart/2008/layout/HorizontalMultiLevelHierarchy"/>
    <dgm:cxn modelId="{8D6DF9EE-A2D8-412C-887B-0C054D51DFA0}" type="presOf" srcId="{2DCC687C-BE9B-4DD8-8A80-E970635437CA}" destId="{7260B369-A7E2-44EA-98FE-B408D79B13A6}" srcOrd="1" destOrd="0" presId="urn:microsoft.com/office/officeart/2008/layout/HorizontalMultiLevelHierarchy"/>
    <dgm:cxn modelId="{7CDA6FEF-3872-4337-84FA-0DD423E0FBC5}" srcId="{BF1B7062-91AB-4F1D-BD08-8D3EC4B33C1F}" destId="{ADED253C-6A2E-4631-B1D4-F5E1FE2B5B55}" srcOrd="2" destOrd="0" parTransId="{23EDCDD5-F170-402F-A11E-15FD466C3CE5}" sibTransId="{074D77D4-B07D-447C-B97C-356C65F95759}"/>
    <dgm:cxn modelId="{F4D4E3EF-4C7A-4DD4-B693-2A68087757F8}" srcId="{49A0BB83-CEA0-46AB-9D0B-B65F612AEE4A}" destId="{4DA8AE24-A75C-40AE-A6A1-13FE57AE449D}" srcOrd="1" destOrd="0" parTransId="{2DCC687C-BE9B-4DD8-8A80-E970635437CA}" sibTransId="{DF4C3ABC-A688-4048-91A3-DFE9CE606182}"/>
    <dgm:cxn modelId="{0A8FCBF8-AD1F-4CF4-8568-2F5CBABA5157}" srcId="{49A0BB83-CEA0-46AB-9D0B-B65F612AEE4A}" destId="{3EC8FF9E-3113-473A-A5E5-ABD9C5F94794}" srcOrd="3" destOrd="0" parTransId="{87CDD4F3-E71F-44A9-B515-E47672A849B6}" sibTransId="{25369813-4686-4B37-9746-915D5E2ABB1B}"/>
    <dgm:cxn modelId="{2279FAFA-FB88-4C2D-B0C1-6B2ACC4BBF39}" type="presOf" srcId="{D937D902-C50B-4BEC-9C1F-D9880BCC701B}" destId="{30A455D9-9D31-498C-B006-B59A4D0FAC39}" srcOrd="1" destOrd="0" presId="urn:microsoft.com/office/officeart/2008/layout/HorizontalMultiLevelHierarchy"/>
    <dgm:cxn modelId="{A3A0BCFB-D8D9-4632-B5AB-CF4EFA2E3C41}" srcId="{BF1B7062-91AB-4F1D-BD08-8D3EC4B33C1F}" destId="{4D897679-FA7C-48A2-A57F-5D0431886FF7}" srcOrd="0" destOrd="0" parTransId="{C7C06085-9DF0-469C-90B3-434C5E418A6D}" sibTransId="{D55B2488-3E22-41F8-99B8-F1276460587D}"/>
    <dgm:cxn modelId="{6B84BBFC-A091-4525-A53A-310AE57146D4}" type="presOf" srcId="{D11BAA21-3D0E-4BFE-97F1-F349F96BB7F2}" destId="{E35C2840-DB93-493D-B275-166B0E0C4A9D}" srcOrd="0" destOrd="0" presId="urn:microsoft.com/office/officeart/2008/layout/HorizontalMultiLevelHierarchy"/>
    <dgm:cxn modelId="{BC1D60FE-A17A-4459-A412-7BD781EE41A1}" type="presOf" srcId="{31BDA904-A9EF-437C-9DAF-E5BDF8C1106E}" destId="{8B0AB1CA-7D19-4139-820F-FBEA5B4373F8}" srcOrd="1" destOrd="0" presId="urn:microsoft.com/office/officeart/2008/layout/HorizontalMultiLevelHierarchy"/>
    <dgm:cxn modelId="{3E8C5480-73D9-4EE3-932D-82721BB1E7B2}" type="presParOf" srcId="{50C4D88C-9CB0-4513-8456-755395491158}" destId="{506FBA0B-6598-4404-B87A-56869B8718E3}" srcOrd="0" destOrd="0" presId="urn:microsoft.com/office/officeart/2008/layout/HorizontalMultiLevelHierarchy"/>
    <dgm:cxn modelId="{AD087DA0-5EB4-49EE-82D3-F6C47200DD79}" type="presParOf" srcId="{506FBA0B-6598-4404-B87A-56869B8718E3}" destId="{DCF5B4EF-DE4F-4292-A3B2-724C163A44AB}" srcOrd="0" destOrd="0" presId="urn:microsoft.com/office/officeart/2008/layout/HorizontalMultiLevelHierarchy"/>
    <dgm:cxn modelId="{AD864577-5B7E-4328-AC26-287C80C6BEA3}" type="presParOf" srcId="{506FBA0B-6598-4404-B87A-56869B8718E3}" destId="{7E8A6FC8-F240-4C27-8F75-0549E9D1CE4E}" srcOrd="1" destOrd="0" presId="urn:microsoft.com/office/officeart/2008/layout/HorizontalMultiLevelHierarchy"/>
    <dgm:cxn modelId="{0D5824EC-96D2-4284-930C-3DC3234577D3}" type="presParOf" srcId="{7E8A6FC8-F240-4C27-8F75-0549E9D1CE4E}" destId="{BE328E0A-C287-4B1A-BD90-C0F3098FFCD9}" srcOrd="0" destOrd="0" presId="urn:microsoft.com/office/officeart/2008/layout/HorizontalMultiLevelHierarchy"/>
    <dgm:cxn modelId="{FF3EDB3F-3E5D-484F-B7EB-2D9D119CC084}" type="presParOf" srcId="{BE328E0A-C287-4B1A-BD90-C0F3098FFCD9}" destId="{1EB559E9-DB95-4028-B960-01A592B99E92}" srcOrd="0" destOrd="0" presId="urn:microsoft.com/office/officeart/2008/layout/HorizontalMultiLevelHierarchy"/>
    <dgm:cxn modelId="{6E796F25-24CC-4F5D-8AB9-96C968A94D86}" type="presParOf" srcId="{7E8A6FC8-F240-4C27-8F75-0549E9D1CE4E}" destId="{9893F228-CFAA-415F-97D9-8C8EA9FB1BC5}" srcOrd="1" destOrd="0" presId="urn:microsoft.com/office/officeart/2008/layout/HorizontalMultiLevelHierarchy"/>
    <dgm:cxn modelId="{F5FE272E-5A1A-4232-A41E-5E8F96E754E7}" type="presParOf" srcId="{9893F228-CFAA-415F-97D9-8C8EA9FB1BC5}" destId="{49ADAAAB-354D-4968-9DE9-378E6595E5BB}" srcOrd="0" destOrd="0" presId="urn:microsoft.com/office/officeart/2008/layout/HorizontalMultiLevelHierarchy"/>
    <dgm:cxn modelId="{480D07D8-1F1B-4569-80CC-321A6295D639}" type="presParOf" srcId="{9893F228-CFAA-415F-97D9-8C8EA9FB1BC5}" destId="{46E2FE2A-A747-4DEE-AAF5-53A8EE84B06B}" srcOrd="1" destOrd="0" presId="urn:microsoft.com/office/officeart/2008/layout/HorizontalMultiLevelHierarchy"/>
    <dgm:cxn modelId="{50D16AF4-5755-49CA-8CD2-80B55C410D0F}" type="presParOf" srcId="{46E2FE2A-A747-4DEE-AAF5-53A8EE84B06B}" destId="{A00DE1AA-92DF-4607-98DB-1C3BB048DCF5}" srcOrd="0" destOrd="0" presId="urn:microsoft.com/office/officeart/2008/layout/HorizontalMultiLevelHierarchy"/>
    <dgm:cxn modelId="{431D5585-68BC-402E-A1E8-6AA95F6C7608}" type="presParOf" srcId="{A00DE1AA-92DF-4607-98DB-1C3BB048DCF5}" destId="{FCADF10C-D51C-403A-B095-E884F4771DA4}" srcOrd="0" destOrd="0" presId="urn:microsoft.com/office/officeart/2008/layout/HorizontalMultiLevelHierarchy"/>
    <dgm:cxn modelId="{15D334E0-0A38-4F4E-ADC1-2877693952AA}" type="presParOf" srcId="{46E2FE2A-A747-4DEE-AAF5-53A8EE84B06B}" destId="{82114EE1-887C-431E-AFFD-6C4277E5953D}" srcOrd="1" destOrd="0" presId="urn:microsoft.com/office/officeart/2008/layout/HorizontalMultiLevelHierarchy"/>
    <dgm:cxn modelId="{8C9D2DBB-76FF-4B29-A8BF-76E1595D5F7B}" type="presParOf" srcId="{82114EE1-887C-431E-AFFD-6C4277E5953D}" destId="{F9F18759-F577-4686-9C34-EB964D732C77}" srcOrd="0" destOrd="0" presId="urn:microsoft.com/office/officeart/2008/layout/HorizontalMultiLevelHierarchy"/>
    <dgm:cxn modelId="{24FAD8B7-4C36-4713-89C8-0B0C5F8DE428}" type="presParOf" srcId="{82114EE1-887C-431E-AFFD-6C4277E5953D}" destId="{54BDE115-2A0C-4217-89B4-E7E8586234DB}" srcOrd="1" destOrd="0" presId="urn:microsoft.com/office/officeart/2008/layout/HorizontalMultiLevelHierarchy"/>
    <dgm:cxn modelId="{3D372E14-A8FD-44D7-8131-FA6D9CF22B67}" type="presParOf" srcId="{54BDE115-2A0C-4217-89B4-E7E8586234DB}" destId="{6D05A90F-5A8D-42F9-A2CB-82F28C0FF2BC}" srcOrd="0" destOrd="0" presId="urn:microsoft.com/office/officeart/2008/layout/HorizontalMultiLevelHierarchy"/>
    <dgm:cxn modelId="{F40CABF1-22E9-41F5-8B23-F27E5206AE95}" type="presParOf" srcId="{6D05A90F-5A8D-42F9-A2CB-82F28C0FF2BC}" destId="{799FD5E4-5D76-4338-BDA8-9F7F790A3A29}" srcOrd="0" destOrd="0" presId="urn:microsoft.com/office/officeart/2008/layout/HorizontalMultiLevelHierarchy"/>
    <dgm:cxn modelId="{DFBDF78B-1D23-455B-94D1-7FEC00C888AD}" type="presParOf" srcId="{54BDE115-2A0C-4217-89B4-E7E8586234DB}" destId="{1C875D8C-6779-45C7-9DF1-E38374A18533}" srcOrd="1" destOrd="0" presId="urn:microsoft.com/office/officeart/2008/layout/HorizontalMultiLevelHierarchy"/>
    <dgm:cxn modelId="{00ED9729-0AF6-4E65-A263-4A217F294ED2}" type="presParOf" srcId="{1C875D8C-6779-45C7-9DF1-E38374A18533}" destId="{F8A94DA1-2081-4A8B-816C-A9F98C2853F5}" srcOrd="0" destOrd="0" presId="urn:microsoft.com/office/officeart/2008/layout/HorizontalMultiLevelHierarchy"/>
    <dgm:cxn modelId="{44FDD24A-6CFB-46B1-BEB2-69DCD38B52E4}" type="presParOf" srcId="{1C875D8C-6779-45C7-9DF1-E38374A18533}" destId="{BE78AA36-14CC-406D-9CAF-F23AD3DFDFED}" srcOrd="1" destOrd="0" presId="urn:microsoft.com/office/officeart/2008/layout/HorizontalMultiLevelHierarchy"/>
    <dgm:cxn modelId="{944A07B4-171F-46FD-9A9A-D9F32623A61F}" type="presParOf" srcId="{54BDE115-2A0C-4217-89B4-E7E8586234DB}" destId="{8F0AA0AA-EF8D-43DE-82C5-2D7BFD08315F}" srcOrd="2" destOrd="0" presId="urn:microsoft.com/office/officeart/2008/layout/HorizontalMultiLevelHierarchy"/>
    <dgm:cxn modelId="{8E6E216A-B20D-4FF2-9976-6A4AD97AA5AD}" type="presParOf" srcId="{8F0AA0AA-EF8D-43DE-82C5-2D7BFD08315F}" destId="{FD15021D-62B7-4A46-932A-654E778DB44B}" srcOrd="0" destOrd="0" presId="urn:microsoft.com/office/officeart/2008/layout/HorizontalMultiLevelHierarchy"/>
    <dgm:cxn modelId="{35774EDF-2194-4938-91A1-C2CF1298126D}" type="presParOf" srcId="{54BDE115-2A0C-4217-89B4-E7E8586234DB}" destId="{92C6DF90-94C7-417B-A0B7-472D3330DFC6}" srcOrd="3" destOrd="0" presId="urn:microsoft.com/office/officeart/2008/layout/HorizontalMultiLevelHierarchy"/>
    <dgm:cxn modelId="{62003EF5-E134-419F-A088-B5DDC40A2688}" type="presParOf" srcId="{92C6DF90-94C7-417B-A0B7-472D3330DFC6}" destId="{571B8373-7DFF-4282-8AA6-80F7CC7EA7C8}" srcOrd="0" destOrd="0" presId="urn:microsoft.com/office/officeart/2008/layout/HorizontalMultiLevelHierarchy"/>
    <dgm:cxn modelId="{E322A04F-806C-4932-A9A0-D0423C9769E7}" type="presParOf" srcId="{92C6DF90-94C7-417B-A0B7-472D3330DFC6}" destId="{2E395B4D-D351-4809-A97B-BD1545D151D6}" srcOrd="1" destOrd="0" presId="urn:microsoft.com/office/officeart/2008/layout/HorizontalMultiLevelHierarchy"/>
    <dgm:cxn modelId="{F777DE2D-E80D-4EA4-B833-A3841CA97B4B}" type="presParOf" srcId="{54BDE115-2A0C-4217-89B4-E7E8586234DB}" destId="{709C936E-7E65-4B5A-AC40-4548A25152AC}" srcOrd="4" destOrd="0" presId="urn:microsoft.com/office/officeart/2008/layout/HorizontalMultiLevelHierarchy"/>
    <dgm:cxn modelId="{32E88D2B-0DC3-47DF-8E3C-D73500CC12ED}" type="presParOf" srcId="{709C936E-7E65-4B5A-AC40-4548A25152AC}" destId="{79D3B186-92E5-40C6-A995-4173A00C788D}" srcOrd="0" destOrd="0" presId="urn:microsoft.com/office/officeart/2008/layout/HorizontalMultiLevelHierarchy"/>
    <dgm:cxn modelId="{3F754718-EE57-49C1-BB11-DB71B1789707}" type="presParOf" srcId="{54BDE115-2A0C-4217-89B4-E7E8586234DB}" destId="{288D4D72-A885-421E-B53B-89BEC0A8E191}" srcOrd="5" destOrd="0" presId="urn:microsoft.com/office/officeart/2008/layout/HorizontalMultiLevelHierarchy"/>
    <dgm:cxn modelId="{7057AA4D-B137-41ED-BB23-97CC6A463ECC}" type="presParOf" srcId="{288D4D72-A885-421E-B53B-89BEC0A8E191}" destId="{9E59A063-5821-4E2B-8FD8-3EBA8922B98E}" srcOrd="0" destOrd="0" presId="urn:microsoft.com/office/officeart/2008/layout/HorizontalMultiLevelHierarchy"/>
    <dgm:cxn modelId="{B1430112-47C7-421A-A831-AD9432EA9447}" type="presParOf" srcId="{288D4D72-A885-421E-B53B-89BEC0A8E191}" destId="{A60165E3-8C06-4086-B11F-0E702421E440}" srcOrd="1" destOrd="0" presId="urn:microsoft.com/office/officeart/2008/layout/HorizontalMultiLevelHierarchy"/>
    <dgm:cxn modelId="{4606825E-DF7B-4A4B-970B-90A4366FCD75}" type="presParOf" srcId="{54BDE115-2A0C-4217-89B4-E7E8586234DB}" destId="{C5F46441-018D-4AD0-9984-278FB6B3653F}" srcOrd="6" destOrd="0" presId="urn:microsoft.com/office/officeart/2008/layout/HorizontalMultiLevelHierarchy"/>
    <dgm:cxn modelId="{2195A6B6-C0E7-4925-B522-ECD20392777B}" type="presParOf" srcId="{C5F46441-018D-4AD0-9984-278FB6B3653F}" destId="{D9EA4352-69AB-4BEF-A3B8-25557C0E3D3D}" srcOrd="0" destOrd="0" presId="urn:microsoft.com/office/officeart/2008/layout/HorizontalMultiLevelHierarchy"/>
    <dgm:cxn modelId="{76A9F908-999F-4A91-9814-EDE65165187B}" type="presParOf" srcId="{54BDE115-2A0C-4217-89B4-E7E8586234DB}" destId="{0E92266F-6127-4D65-BB11-33FD467F105D}" srcOrd="7" destOrd="0" presId="urn:microsoft.com/office/officeart/2008/layout/HorizontalMultiLevelHierarchy"/>
    <dgm:cxn modelId="{F306A3C1-7973-4F7A-943B-6ADCD306A7F6}" type="presParOf" srcId="{0E92266F-6127-4D65-BB11-33FD467F105D}" destId="{E35C2840-DB93-493D-B275-166B0E0C4A9D}" srcOrd="0" destOrd="0" presId="urn:microsoft.com/office/officeart/2008/layout/HorizontalMultiLevelHierarchy"/>
    <dgm:cxn modelId="{A835B48E-3A8E-4008-A8CE-A71601018F84}" type="presParOf" srcId="{0E92266F-6127-4D65-BB11-33FD467F105D}" destId="{D8A053A6-8CD3-465F-9ECC-7C0D113893EE}" srcOrd="1" destOrd="0" presId="urn:microsoft.com/office/officeart/2008/layout/HorizontalMultiLevelHierarchy"/>
    <dgm:cxn modelId="{8D24C396-9E55-4005-8D86-DB4BF7EBCB4D}" type="presParOf" srcId="{54BDE115-2A0C-4217-89B4-E7E8586234DB}" destId="{FAF45787-F807-4BB6-923D-0C0E2CD8C149}" srcOrd="8" destOrd="0" presId="urn:microsoft.com/office/officeart/2008/layout/HorizontalMultiLevelHierarchy"/>
    <dgm:cxn modelId="{B8C3ED00-AC23-46BD-B1D0-119DB40B33C6}" type="presParOf" srcId="{FAF45787-F807-4BB6-923D-0C0E2CD8C149}" destId="{8B0AB1CA-7D19-4139-820F-FBEA5B4373F8}" srcOrd="0" destOrd="0" presId="urn:microsoft.com/office/officeart/2008/layout/HorizontalMultiLevelHierarchy"/>
    <dgm:cxn modelId="{CEE7DFA3-513B-4D24-A57B-0052FB3C207F}" type="presParOf" srcId="{54BDE115-2A0C-4217-89B4-E7E8586234DB}" destId="{C3306D52-2437-4385-ACA3-7D8CE9EB0569}" srcOrd="9" destOrd="0" presId="urn:microsoft.com/office/officeart/2008/layout/HorizontalMultiLevelHierarchy"/>
    <dgm:cxn modelId="{08DF73F5-ABF4-4C8B-834F-6A47AAB5E318}" type="presParOf" srcId="{C3306D52-2437-4385-ACA3-7D8CE9EB0569}" destId="{8F47A465-73D6-48E5-83FD-F149301C3BBD}" srcOrd="0" destOrd="0" presId="urn:microsoft.com/office/officeart/2008/layout/HorizontalMultiLevelHierarchy"/>
    <dgm:cxn modelId="{1CF8F74E-E989-4A3F-908A-DCDB6D590139}" type="presParOf" srcId="{C3306D52-2437-4385-ACA3-7D8CE9EB0569}" destId="{E32E857A-F3CD-4263-AB35-D59E97F83B1D}" srcOrd="1" destOrd="0" presId="urn:microsoft.com/office/officeart/2008/layout/HorizontalMultiLevelHierarchy"/>
    <dgm:cxn modelId="{88639E4F-31C1-497A-AD08-8F53C1B0472D}" type="presParOf" srcId="{46E2FE2A-A747-4DEE-AAF5-53A8EE84B06B}" destId="{5BC2DE1D-C4D7-4BFC-A0C1-3D282DC024CD}" srcOrd="2" destOrd="0" presId="urn:microsoft.com/office/officeart/2008/layout/HorizontalMultiLevelHierarchy"/>
    <dgm:cxn modelId="{BC66EAF4-D03A-4B97-B08C-7F76CC2F9B24}" type="presParOf" srcId="{5BC2DE1D-C4D7-4BFC-A0C1-3D282DC024CD}" destId="{0C497864-2349-44C5-8D11-5F89748F0519}" srcOrd="0" destOrd="0" presId="urn:microsoft.com/office/officeart/2008/layout/HorizontalMultiLevelHierarchy"/>
    <dgm:cxn modelId="{40D40725-FA7B-4511-B16E-C1EFB81A0750}" type="presParOf" srcId="{46E2FE2A-A747-4DEE-AAF5-53A8EE84B06B}" destId="{9DEE4079-5D60-4753-AEAE-EF1343D66E8F}" srcOrd="3" destOrd="0" presId="urn:microsoft.com/office/officeart/2008/layout/HorizontalMultiLevelHierarchy"/>
    <dgm:cxn modelId="{6042F3FD-F18F-4D46-8EC2-9066A06C2B78}" type="presParOf" srcId="{9DEE4079-5D60-4753-AEAE-EF1343D66E8F}" destId="{DC0B28EB-699E-45BB-87EC-30E574E72821}" srcOrd="0" destOrd="0" presId="urn:microsoft.com/office/officeart/2008/layout/HorizontalMultiLevelHierarchy"/>
    <dgm:cxn modelId="{608302F7-1EC7-4ADD-8AE7-438FDE7034DF}" type="presParOf" srcId="{9DEE4079-5D60-4753-AEAE-EF1343D66E8F}" destId="{F96545F6-99BC-46B9-929F-A49863AE73CF}" srcOrd="1" destOrd="0" presId="urn:microsoft.com/office/officeart/2008/layout/HorizontalMultiLevelHierarchy"/>
    <dgm:cxn modelId="{A053F520-2BFF-4D78-ABA3-085B38E9BB46}" type="presParOf" srcId="{F96545F6-99BC-46B9-929F-A49863AE73CF}" destId="{7F2C676C-E906-4B26-892E-C728B9239429}" srcOrd="0" destOrd="0" presId="urn:microsoft.com/office/officeart/2008/layout/HorizontalMultiLevelHierarchy"/>
    <dgm:cxn modelId="{DC63E4DA-2911-48A2-B45E-2A3F7F320F95}" type="presParOf" srcId="{7F2C676C-E906-4B26-892E-C728B9239429}" destId="{F614A676-E312-4A6F-BE9F-B6E2993177B6}" srcOrd="0" destOrd="0" presId="urn:microsoft.com/office/officeart/2008/layout/HorizontalMultiLevelHierarchy"/>
    <dgm:cxn modelId="{98791E69-7D35-4CF1-9761-6C24C2696866}" type="presParOf" srcId="{F96545F6-99BC-46B9-929F-A49863AE73CF}" destId="{BDC558D4-E8FE-4402-98B6-954B2DED52D1}" srcOrd="1" destOrd="0" presId="urn:microsoft.com/office/officeart/2008/layout/HorizontalMultiLevelHierarchy"/>
    <dgm:cxn modelId="{FDBEFCAE-1435-4A02-93C8-6822FB954273}" type="presParOf" srcId="{BDC558D4-E8FE-4402-98B6-954B2DED52D1}" destId="{81473451-3FF3-474B-98FB-6869E5682468}" srcOrd="0" destOrd="0" presId="urn:microsoft.com/office/officeart/2008/layout/HorizontalMultiLevelHierarchy"/>
    <dgm:cxn modelId="{B5D9CD1B-6DBD-4706-A7AF-2E52473396EC}" type="presParOf" srcId="{BDC558D4-E8FE-4402-98B6-954B2DED52D1}" destId="{FA9000AC-D9F7-467D-A35D-DAD03D5FE186}" srcOrd="1" destOrd="0" presId="urn:microsoft.com/office/officeart/2008/layout/HorizontalMultiLevelHierarchy"/>
    <dgm:cxn modelId="{796470D6-7D1B-4420-B116-3CDECA6C4332}" type="presParOf" srcId="{F96545F6-99BC-46B9-929F-A49863AE73CF}" destId="{2B4072C3-2623-4EA4-94B7-025A9DCD72E9}" srcOrd="2" destOrd="0" presId="urn:microsoft.com/office/officeart/2008/layout/HorizontalMultiLevelHierarchy"/>
    <dgm:cxn modelId="{26C198F0-9097-4B40-A099-0CF7BB5FE30B}" type="presParOf" srcId="{2B4072C3-2623-4EA4-94B7-025A9DCD72E9}" destId="{7260B369-A7E2-44EA-98FE-B408D79B13A6}" srcOrd="0" destOrd="0" presId="urn:microsoft.com/office/officeart/2008/layout/HorizontalMultiLevelHierarchy"/>
    <dgm:cxn modelId="{561417E8-7976-4A1C-A015-08E3E4F64664}" type="presParOf" srcId="{F96545F6-99BC-46B9-929F-A49863AE73CF}" destId="{1FAAD552-F495-4DB6-9E8B-FAAEB560B2F6}" srcOrd="3" destOrd="0" presId="urn:microsoft.com/office/officeart/2008/layout/HorizontalMultiLevelHierarchy"/>
    <dgm:cxn modelId="{EA019D1A-3F95-4D56-9997-0C9D24A997C5}" type="presParOf" srcId="{1FAAD552-F495-4DB6-9E8B-FAAEB560B2F6}" destId="{A732D3F1-1291-409E-9A7C-778CAE167F89}" srcOrd="0" destOrd="0" presId="urn:microsoft.com/office/officeart/2008/layout/HorizontalMultiLevelHierarchy"/>
    <dgm:cxn modelId="{166A27F3-4442-45CA-8BA6-9A502B1E32B0}" type="presParOf" srcId="{1FAAD552-F495-4DB6-9E8B-FAAEB560B2F6}" destId="{AB597740-6E08-435C-B03D-74A3C28F6C7A}" srcOrd="1" destOrd="0" presId="urn:microsoft.com/office/officeart/2008/layout/HorizontalMultiLevelHierarchy"/>
    <dgm:cxn modelId="{B13D283A-3BF4-4186-8B35-E30A1BFCB7DD}" type="presParOf" srcId="{F96545F6-99BC-46B9-929F-A49863AE73CF}" destId="{9458E52A-38CE-4EE6-A620-F703970B8164}" srcOrd="4" destOrd="0" presId="urn:microsoft.com/office/officeart/2008/layout/HorizontalMultiLevelHierarchy"/>
    <dgm:cxn modelId="{CBEB0CDE-7383-4B68-B06E-63692D94162C}" type="presParOf" srcId="{9458E52A-38CE-4EE6-A620-F703970B8164}" destId="{32DEAE14-947F-44E2-8D61-C101875AB07D}" srcOrd="0" destOrd="0" presId="urn:microsoft.com/office/officeart/2008/layout/HorizontalMultiLevelHierarchy"/>
    <dgm:cxn modelId="{268498D5-D929-4DAB-AC0F-7C00397892F8}" type="presParOf" srcId="{F96545F6-99BC-46B9-929F-A49863AE73CF}" destId="{69E10A20-FCE4-4D83-88A1-14D71635473C}" srcOrd="5" destOrd="0" presId="urn:microsoft.com/office/officeart/2008/layout/HorizontalMultiLevelHierarchy"/>
    <dgm:cxn modelId="{C53C4149-E278-4B46-8FC3-6C96C874D326}" type="presParOf" srcId="{69E10A20-FCE4-4D83-88A1-14D71635473C}" destId="{42C465EB-33D9-4AD2-A33B-930C8E39ED41}" srcOrd="0" destOrd="0" presId="urn:microsoft.com/office/officeart/2008/layout/HorizontalMultiLevelHierarchy"/>
    <dgm:cxn modelId="{148DD049-D5F2-44AA-9110-DDD80E88C1F7}" type="presParOf" srcId="{69E10A20-FCE4-4D83-88A1-14D71635473C}" destId="{2EF723DA-603B-48F9-A950-71099D97A93D}" srcOrd="1" destOrd="0" presId="urn:microsoft.com/office/officeart/2008/layout/HorizontalMultiLevelHierarchy"/>
    <dgm:cxn modelId="{E6A09153-7C65-4D54-AF4C-8F005668B195}" type="presParOf" srcId="{F96545F6-99BC-46B9-929F-A49863AE73CF}" destId="{329CD9E0-9945-40C9-89A5-5929AA1A3A82}" srcOrd="6" destOrd="0" presId="urn:microsoft.com/office/officeart/2008/layout/HorizontalMultiLevelHierarchy"/>
    <dgm:cxn modelId="{6218AF02-8BFB-41EC-94F2-A7B83BEFA856}" type="presParOf" srcId="{329CD9E0-9945-40C9-89A5-5929AA1A3A82}" destId="{27874C32-AAAE-43E2-B803-B20B1E2D7450}" srcOrd="0" destOrd="0" presId="urn:microsoft.com/office/officeart/2008/layout/HorizontalMultiLevelHierarchy"/>
    <dgm:cxn modelId="{5191E024-DDD0-405C-A806-A32820FD8CC5}" type="presParOf" srcId="{F96545F6-99BC-46B9-929F-A49863AE73CF}" destId="{413EDB34-EEB8-4846-8BF9-D4944F61EBD3}" srcOrd="7" destOrd="0" presId="urn:microsoft.com/office/officeart/2008/layout/HorizontalMultiLevelHierarchy"/>
    <dgm:cxn modelId="{A545499C-31A8-4879-8B70-422B8B7E16E8}" type="presParOf" srcId="{413EDB34-EEB8-4846-8BF9-D4944F61EBD3}" destId="{84D7F889-3498-48D8-ADC3-14251347C81B}" srcOrd="0" destOrd="0" presId="urn:microsoft.com/office/officeart/2008/layout/HorizontalMultiLevelHierarchy"/>
    <dgm:cxn modelId="{A0A19357-EB8B-4612-A7DA-0BAC1172C650}" type="presParOf" srcId="{413EDB34-EEB8-4846-8BF9-D4944F61EBD3}" destId="{E91235D0-FC5C-4DA2-AB29-EC075B3DCA81}" srcOrd="1" destOrd="0" presId="urn:microsoft.com/office/officeart/2008/layout/HorizontalMultiLevelHierarchy"/>
    <dgm:cxn modelId="{726D319B-7F9C-410A-923E-E7D70D1E9BE5}" type="presParOf" srcId="{46E2FE2A-A747-4DEE-AAF5-53A8EE84B06B}" destId="{A4E05C94-2209-4BF4-B627-606397BBC1C5}" srcOrd="4" destOrd="0" presId="urn:microsoft.com/office/officeart/2008/layout/HorizontalMultiLevelHierarchy"/>
    <dgm:cxn modelId="{BC8E1C1E-4F81-4EDB-B206-0F9F561D1BE3}" type="presParOf" srcId="{A4E05C94-2209-4BF4-B627-606397BBC1C5}" destId="{6DCFD290-34D5-45FC-84C5-03B4A3AFAD52}" srcOrd="0" destOrd="0" presId="urn:microsoft.com/office/officeart/2008/layout/HorizontalMultiLevelHierarchy"/>
    <dgm:cxn modelId="{C24C0CF1-8773-4C67-935E-616A1C69F1B6}" type="presParOf" srcId="{46E2FE2A-A747-4DEE-AAF5-53A8EE84B06B}" destId="{D6C31984-0B65-416F-A6B1-E0A22FFF6163}" srcOrd="5" destOrd="0" presId="urn:microsoft.com/office/officeart/2008/layout/HorizontalMultiLevelHierarchy"/>
    <dgm:cxn modelId="{BF5C4A11-F9CD-408A-9CA8-15A0D2A36E35}" type="presParOf" srcId="{D6C31984-0B65-416F-A6B1-E0A22FFF6163}" destId="{485D5E8B-1295-4B72-BF14-74B2BE7008EE}" srcOrd="0" destOrd="0" presId="urn:microsoft.com/office/officeart/2008/layout/HorizontalMultiLevelHierarchy"/>
    <dgm:cxn modelId="{F6BDEA0C-9395-46B8-B4A0-F02379190F75}" type="presParOf" srcId="{D6C31984-0B65-416F-A6B1-E0A22FFF6163}" destId="{49EAA066-0495-427D-9425-BE1889EED5E1}" srcOrd="1" destOrd="0" presId="urn:microsoft.com/office/officeart/2008/layout/HorizontalMultiLevelHierarchy"/>
    <dgm:cxn modelId="{D41C7959-272E-4EBA-8328-6A420A7753D6}" type="presParOf" srcId="{46E2FE2A-A747-4DEE-AAF5-53A8EE84B06B}" destId="{460E764F-BDF5-4D22-9B4D-16DC71F64CAC}" srcOrd="6" destOrd="0" presId="urn:microsoft.com/office/officeart/2008/layout/HorizontalMultiLevelHierarchy"/>
    <dgm:cxn modelId="{9E3C5359-D3AF-471A-A4EB-632E9E1FFFED}" type="presParOf" srcId="{460E764F-BDF5-4D22-9B4D-16DC71F64CAC}" destId="{D2085E56-A00C-4E27-A4A7-A2743FEDF1B5}" srcOrd="0" destOrd="0" presId="urn:microsoft.com/office/officeart/2008/layout/HorizontalMultiLevelHierarchy"/>
    <dgm:cxn modelId="{E9C36CB9-A5C3-4B2E-8690-8C27F406F889}" type="presParOf" srcId="{46E2FE2A-A747-4DEE-AAF5-53A8EE84B06B}" destId="{73186733-5E43-4E6A-80AF-948A00AAA9B5}" srcOrd="7" destOrd="0" presId="urn:microsoft.com/office/officeart/2008/layout/HorizontalMultiLevelHierarchy"/>
    <dgm:cxn modelId="{3DE4C77A-92C4-499B-A96E-6812CB8CF9E7}" type="presParOf" srcId="{73186733-5E43-4E6A-80AF-948A00AAA9B5}" destId="{43996E1E-6F52-4F8E-9F4B-77A56824C63C}" srcOrd="0" destOrd="0" presId="urn:microsoft.com/office/officeart/2008/layout/HorizontalMultiLevelHierarchy"/>
    <dgm:cxn modelId="{0F21ABEF-B7AA-44AC-A89A-91EB275FF44F}" type="presParOf" srcId="{73186733-5E43-4E6A-80AF-948A00AAA9B5}" destId="{41502682-1FC1-4B2B-BBB5-9A5540E7D736}" srcOrd="1" destOrd="0" presId="urn:microsoft.com/office/officeart/2008/layout/HorizontalMultiLevelHierarchy"/>
    <dgm:cxn modelId="{D6EB78A0-A34D-4723-9332-CDC12F78869A}" type="presParOf" srcId="{46E2FE2A-A747-4DEE-AAF5-53A8EE84B06B}" destId="{690E36EE-5895-4B91-A347-3380A5FE5255}" srcOrd="8" destOrd="0" presId="urn:microsoft.com/office/officeart/2008/layout/HorizontalMultiLevelHierarchy"/>
    <dgm:cxn modelId="{E55A1800-8DD6-4853-A0D4-E4B94395683D}" type="presParOf" srcId="{690E36EE-5895-4B91-A347-3380A5FE5255}" destId="{ADBE13F2-10FA-4B06-99C7-09C6712A7646}" srcOrd="0" destOrd="0" presId="urn:microsoft.com/office/officeart/2008/layout/HorizontalMultiLevelHierarchy"/>
    <dgm:cxn modelId="{0DEBCA27-CE2E-409D-8652-B03064A5A0BD}" type="presParOf" srcId="{46E2FE2A-A747-4DEE-AAF5-53A8EE84B06B}" destId="{B6754EFB-425D-471A-9BC5-9299A6414551}" srcOrd="9" destOrd="0" presId="urn:microsoft.com/office/officeart/2008/layout/HorizontalMultiLevelHierarchy"/>
    <dgm:cxn modelId="{827B1068-D035-4351-8FA7-E96A12C46B8D}" type="presParOf" srcId="{B6754EFB-425D-471A-9BC5-9299A6414551}" destId="{6E154881-954A-429F-9BBE-E92EEB4B1011}" srcOrd="0" destOrd="0" presId="urn:microsoft.com/office/officeart/2008/layout/HorizontalMultiLevelHierarchy"/>
    <dgm:cxn modelId="{CF5796C7-4017-4D28-84C5-F23B50B601E5}" type="presParOf" srcId="{B6754EFB-425D-471A-9BC5-9299A6414551}" destId="{5D1CB6D5-4D16-456C-80C8-8FB25291517B}" srcOrd="1" destOrd="0" presId="urn:microsoft.com/office/officeart/2008/layout/HorizontalMultiLevelHierarchy"/>
    <dgm:cxn modelId="{8C48EBB2-861E-4B2B-84F8-7FD8866630A9}" type="presParOf" srcId="{7E8A6FC8-F240-4C27-8F75-0549E9D1CE4E}" destId="{CD37291B-5548-4F1B-8F2F-200AE5B0DCAE}" srcOrd="2" destOrd="0" presId="urn:microsoft.com/office/officeart/2008/layout/HorizontalMultiLevelHierarchy"/>
    <dgm:cxn modelId="{1EAA7291-3D7E-4E1D-BFA5-466FBB9231BE}" type="presParOf" srcId="{CD37291B-5548-4F1B-8F2F-200AE5B0DCAE}" destId="{D4121B60-61D6-41A4-AAB9-DE9671C8ED2F}" srcOrd="0" destOrd="0" presId="urn:microsoft.com/office/officeart/2008/layout/HorizontalMultiLevelHierarchy"/>
    <dgm:cxn modelId="{30BF0797-9DFC-4143-9934-65A925553B04}" type="presParOf" srcId="{7E8A6FC8-F240-4C27-8F75-0549E9D1CE4E}" destId="{50975EFF-52F3-48CE-A104-6890DF2CCC15}" srcOrd="3" destOrd="0" presId="urn:microsoft.com/office/officeart/2008/layout/HorizontalMultiLevelHierarchy"/>
    <dgm:cxn modelId="{B1E72420-C269-47B9-8826-4F40BF90D27F}" type="presParOf" srcId="{50975EFF-52F3-48CE-A104-6890DF2CCC15}" destId="{E077FA3E-A654-4D27-8616-5CDDA43F8AF6}" srcOrd="0" destOrd="0" presId="urn:microsoft.com/office/officeart/2008/layout/HorizontalMultiLevelHierarchy"/>
    <dgm:cxn modelId="{2984DC2A-8109-4C03-B00F-93C41BC46DCB}" type="presParOf" srcId="{50975EFF-52F3-48CE-A104-6890DF2CCC15}" destId="{738BD333-0CAC-4970-A8E6-FA82D1202675}" srcOrd="1" destOrd="0" presId="urn:microsoft.com/office/officeart/2008/layout/HorizontalMultiLevelHierarchy"/>
    <dgm:cxn modelId="{701C9470-548A-4BE2-BFE5-EA05C36188CF}" type="presParOf" srcId="{738BD333-0CAC-4970-A8E6-FA82D1202675}" destId="{037062E2-BE96-4A8B-9D2F-1FA0857207C1}" srcOrd="0" destOrd="0" presId="urn:microsoft.com/office/officeart/2008/layout/HorizontalMultiLevelHierarchy"/>
    <dgm:cxn modelId="{A85CA7AE-0B05-415C-879A-E60AE08B5C38}" type="presParOf" srcId="{037062E2-BE96-4A8B-9D2F-1FA0857207C1}" destId="{48D9A2E1-2598-4B00-AD73-86E6047DFB3F}" srcOrd="0" destOrd="0" presId="urn:microsoft.com/office/officeart/2008/layout/HorizontalMultiLevelHierarchy"/>
    <dgm:cxn modelId="{C4A41739-1868-4E6C-8999-7C6171F40DDB}" type="presParOf" srcId="{738BD333-0CAC-4970-A8E6-FA82D1202675}" destId="{B8CF9832-64BD-484C-B421-A0ECF20998B1}" srcOrd="1" destOrd="0" presId="urn:microsoft.com/office/officeart/2008/layout/HorizontalMultiLevelHierarchy"/>
    <dgm:cxn modelId="{48303E24-0767-49ED-9ED9-ABE66A3F8EB4}" type="presParOf" srcId="{B8CF9832-64BD-484C-B421-A0ECF20998B1}" destId="{768C7647-12EF-40E9-94EB-C1868C4AFE59}" srcOrd="0" destOrd="0" presId="urn:microsoft.com/office/officeart/2008/layout/HorizontalMultiLevelHierarchy"/>
    <dgm:cxn modelId="{5A3DA604-9904-4F44-9882-A2E63AE76B38}" type="presParOf" srcId="{B8CF9832-64BD-484C-B421-A0ECF20998B1}" destId="{66E40938-6C34-47FD-B792-4BEC9D41A30A}" srcOrd="1" destOrd="0" presId="urn:microsoft.com/office/officeart/2008/layout/HorizontalMultiLevelHierarchy"/>
    <dgm:cxn modelId="{55446B2F-4034-42F1-8435-46B9BE44613A}" type="presParOf" srcId="{738BD333-0CAC-4970-A8E6-FA82D1202675}" destId="{313DC26C-06DB-4098-B605-33485EFC9B29}" srcOrd="2" destOrd="0" presId="urn:microsoft.com/office/officeart/2008/layout/HorizontalMultiLevelHierarchy"/>
    <dgm:cxn modelId="{4A033A29-C601-4F84-BFD7-622B89FB96DB}" type="presParOf" srcId="{313DC26C-06DB-4098-B605-33485EFC9B29}" destId="{30A455D9-9D31-498C-B006-B59A4D0FAC39}" srcOrd="0" destOrd="0" presId="urn:microsoft.com/office/officeart/2008/layout/HorizontalMultiLevelHierarchy"/>
    <dgm:cxn modelId="{B93B707E-B961-4BA7-B3CF-63ACD0FF66B1}" type="presParOf" srcId="{738BD333-0CAC-4970-A8E6-FA82D1202675}" destId="{EB09E2DB-DC0B-4A48-BC00-788EB4BF2155}" srcOrd="3" destOrd="0" presId="urn:microsoft.com/office/officeart/2008/layout/HorizontalMultiLevelHierarchy"/>
    <dgm:cxn modelId="{6CBDF43C-70BD-4409-9DF9-9CA7F57EB17C}" type="presParOf" srcId="{EB09E2DB-DC0B-4A48-BC00-788EB4BF2155}" destId="{49B6876F-A108-4FF0-9A81-E34DBB9D0BD7}" srcOrd="0" destOrd="0" presId="urn:microsoft.com/office/officeart/2008/layout/HorizontalMultiLevelHierarchy"/>
    <dgm:cxn modelId="{2686E0A6-F092-4AAA-926C-60D6DAFD0249}" type="presParOf" srcId="{EB09E2DB-DC0B-4A48-BC00-788EB4BF2155}" destId="{840A5199-0A8A-47C7-8B9A-920BC241225E}" srcOrd="1" destOrd="0" presId="urn:microsoft.com/office/officeart/2008/layout/HorizontalMultiLevelHierarchy"/>
    <dgm:cxn modelId="{25D58353-0D81-4A8A-94ED-93CDC7E7186B}" type="presParOf" srcId="{7E8A6FC8-F240-4C27-8F75-0549E9D1CE4E}" destId="{C4365B06-B9DB-4064-B93F-1043BD4B58B2}" srcOrd="4" destOrd="0" presId="urn:microsoft.com/office/officeart/2008/layout/HorizontalMultiLevelHierarchy"/>
    <dgm:cxn modelId="{7A9066B8-6414-422E-BFD9-738E8455C555}" type="presParOf" srcId="{C4365B06-B9DB-4064-B93F-1043BD4B58B2}" destId="{0336C92A-933C-4B9A-8AAD-80A8DB51CB00}" srcOrd="0" destOrd="0" presId="urn:microsoft.com/office/officeart/2008/layout/HorizontalMultiLevelHierarchy"/>
    <dgm:cxn modelId="{8B26E937-4058-4513-8A0F-CFE594B0876E}" type="presParOf" srcId="{7E8A6FC8-F240-4C27-8F75-0549E9D1CE4E}" destId="{1FB1112C-2171-4ECC-8EA0-911ADD3964A5}" srcOrd="5" destOrd="0" presId="urn:microsoft.com/office/officeart/2008/layout/HorizontalMultiLevelHierarchy"/>
    <dgm:cxn modelId="{C26F454F-9AD3-4024-89FF-46146E45546E}" type="presParOf" srcId="{1FB1112C-2171-4ECC-8EA0-911ADD3964A5}" destId="{B3E59FB2-885F-4B71-9DC5-B6F45C8017DE}" srcOrd="0" destOrd="0" presId="urn:microsoft.com/office/officeart/2008/layout/HorizontalMultiLevelHierarchy"/>
    <dgm:cxn modelId="{D088637E-3313-42FD-BF6C-2731986EDBD5}" type="presParOf" srcId="{1FB1112C-2171-4ECC-8EA0-911ADD3964A5}" destId="{AF149B8F-23A2-48DF-9DB4-21319099B718}" srcOrd="1" destOrd="0" presId="urn:microsoft.com/office/officeart/2008/layout/HorizontalMultiLevelHierarchy"/>
    <dgm:cxn modelId="{BE9866F0-9F68-43A1-A842-DB93EF04DC1F}" type="presParOf" srcId="{AF149B8F-23A2-48DF-9DB4-21319099B718}" destId="{60A0F5E7-D1D3-49F8-A254-CFFCBE54AAF0}" srcOrd="0" destOrd="0" presId="urn:microsoft.com/office/officeart/2008/layout/HorizontalMultiLevelHierarchy"/>
    <dgm:cxn modelId="{C0E974FA-E049-45C2-93A2-BDBEC3178337}" type="presParOf" srcId="{60A0F5E7-D1D3-49F8-A254-CFFCBE54AAF0}" destId="{3325D373-008A-41E8-9EA1-B4B0FC90FCD2}" srcOrd="0" destOrd="0" presId="urn:microsoft.com/office/officeart/2008/layout/HorizontalMultiLevelHierarchy"/>
    <dgm:cxn modelId="{9EFC154F-E0C3-4C05-B0CB-69653AF0C3B6}" type="presParOf" srcId="{AF149B8F-23A2-48DF-9DB4-21319099B718}" destId="{533688EB-FEF2-4244-B371-7A31A6275F9E}" srcOrd="1" destOrd="0" presId="urn:microsoft.com/office/officeart/2008/layout/HorizontalMultiLevelHierarchy"/>
    <dgm:cxn modelId="{E257AAD2-4B95-4624-89C1-BE814C0D3710}" type="presParOf" srcId="{533688EB-FEF2-4244-B371-7A31A6275F9E}" destId="{9E81B654-57F3-4178-8807-AB7AAC7BE08E}" srcOrd="0" destOrd="0" presId="urn:microsoft.com/office/officeart/2008/layout/HorizontalMultiLevelHierarchy"/>
    <dgm:cxn modelId="{89945E56-01F6-4A3F-9837-20D5AC4310BC}" type="presParOf" srcId="{533688EB-FEF2-4244-B371-7A31A6275F9E}" destId="{9EA1B074-9688-4BF6-BD3E-8C3B349784E8}" srcOrd="1" destOrd="0" presId="urn:microsoft.com/office/officeart/2008/layout/HorizontalMultiLevelHierarchy"/>
    <dgm:cxn modelId="{81CF8646-6190-4B20-9C2D-153F30112CA2}" type="presParOf" srcId="{AF149B8F-23A2-48DF-9DB4-21319099B718}" destId="{1CD57466-73E5-43BB-AF51-980153E8039A}" srcOrd="2" destOrd="0" presId="urn:microsoft.com/office/officeart/2008/layout/HorizontalMultiLevelHierarchy"/>
    <dgm:cxn modelId="{79F3A2F2-77F4-4E34-9449-6B5826AE4D1A}" type="presParOf" srcId="{1CD57466-73E5-43BB-AF51-980153E8039A}" destId="{739E7D1A-06FA-43F4-82B6-C5B799BDD12A}" srcOrd="0" destOrd="0" presId="urn:microsoft.com/office/officeart/2008/layout/HorizontalMultiLevelHierarchy"/>
    <dgm:cxn modelId="{27C613A4-BB0F-4597-B8FD-A17EEF5F9CA1}" type="presParOf" srcId="{AF149B8F-23A2-48DF-9DB4-21319099B718}" destId="{08A18F09-5415-4D9A-A62E-8AA11F9AF3C4}" srcOrd="3" destOrd="0" presId="urn:microsoft.com/office/officeart/2008/layout/HorizontalMultiLevelHierarchy"/>
    <dgm:cxn modelId="{6A9B847B-CAF0-4938-B455-CC25A2C7546A}" type="presParOf" srcId="{08A18F09-5415-4D9A-A62E-8AA11F9AF3C4}" destId="{0CCC40AA-D80B-4B90-9188-E5CA017E63B0}" srcOrd="0" destOrd="0" presId="urn:microsoft.com/office/officeart/2008/layout/HorizontalMultiLevelHierarchy"/>
    <dgm:cxn modelId="{6C3BEF47-B999-4C4E-82B1-8E7A48264A7C}" type="presParOf" srcId="{08A18F09-5415-4D9A-A62E-8AA11F9AF3C4}" destId="{E40DD794-4E3C-4009-B357-94D69536E6F4}" srcOrd="1" destOrd="0" presId="urn:microsoft.com/office/officeart/2008/layout/HorizontalMultiLevelHierarchy"/>
    <dgm:cxn modelId="{9786B997-D56E-4BF4-AC74-4CAA5AB104E8}" type="presParOf" srcId="{AF149B8F-23A2-48DF-9DB4-21319099B718}" destId="{F9C34007-6CA8-4ABF-890A-47AA50B267EA}" srcOrd="4" destOrd="0" presId="urn:microsoft.com/office/officeart/2008/layout/HorizontalMultiLevelHierarchy"/>
    <dgm:cxn modelId="{41C2E213-C4DA-4CDB-B4FB-76B4C3D388D6}" type="presParOf" srcId="{F9C34007-6CA8-4ABF-890A-47AA50B267EA}" destId="{D3331827-B92C-4419-96E8-793E8D653308}" srcOrd="0" destOrd="0" presId="urn:microsoft.com/office/officeart/2008/layout/HorizontalMultiLevelHierarchy"/>
    <dgm:cxn modelId="{1738D637-F2D5-42C9-AD21-243F1342B2AC}" type="presParOf" srcId="{AF149B8F-23A2-48DF-9DB4-21319099B718}" destId="{9FBA0EDF-DFF1-4228-BD6C-29FFD841B413}" srcOrd="5" destOrd="0" presId="urn:microsoft.com/office/officeart/2008/layout/HorizontalMultiLevelHierarchy"/>
    <dgm:cxn modelId="{B0363929-8710-42A8-B169-AB09A28B29CB}" type="presParOf" srcId="{9FBA0EDF-DFF1-4228-BD6C-29FFD841B413}" destId="{E51A201A-58C4-4839-BBF3-03A3D4BA1DE9}" srcOrd="0" destOrd="0" presId="urn:microsoft.com/office/officeart/2008/layout/HorizontalMultiLevelHierarchy"/>
    <dgm:cxn modelId="{ABA51267-B8A0-43BC-B1DC-3B671101344E}" type="presParOf" srcId="{9FBA0EDF-DFF1-4228-BD6C-29FFD841B413}" destId="{E4E1A461-B02B-4354-8D34-5DF04939C4A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C9D5F4-FF4F-420D-8420-A926E166D7A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997319-AE2C-4C46-ADCB-BA43BE3F3F54}">
      <dgm:prSet phldrT="[Text]" custT="1"/>
      <dgm:spPr/>
      <dgm:t>
        <a:bodyPr/>
        <a:lstStyle/>
        <a:p>
          <a:r>
            <a:rPr lang="de-DE" sz="1400" b="0" i="0" dirty="0">
              <a:latin typeface="Myriad Pro" panose="020B0503030403020204" pitchFamily="34" charset="0"/>
            </a:rPr>
            <a:t>Eingabebild </a:t>
          </a:r>
        </a:p>
      </dgm:t>
    </dgm:pt>
    <dgm:pt modelId="{EDD69CBB-FC0D-413C-A203-D32C53DEA1CA}" type="parTrans" cxnId="{9486E231-E761-415A-A46A-B222DD3C9A89}">
      <dgm:prSet/>
      <dgm:spPr/>
      <dgm:t>
        <a:bodyPr/>
        <a:lstStyle/>
        <a:p>
          <a:endParaRPr lang="en-US" sz="1600"/>
        </a:p>
      </dgm:t>
    </dgm:pt>
    <dgm:pt modelId="{E975384C-827E-414A-AEB5-7C3391463B49}" type="sibTrans" cxnId="{9486E231-E761-415A-A46A-B222DD3C9A89}">
      <dgm:prSet/>
      <dgm:spPr/>
      <dgm:t>
        <a:bodyPr/>
        <a:lstStyle/>
        <a:p>
          <a:endParaRPr lang="en-US" sz="1600"/>
        </a:p>
      </dgm:t>
    </dgm:pt>
    <dgm:pt modelId="{8E70AA8F-7583-4AFE-9EDE-87363894E1F8}">
      <dgm:prSet phldrT="[Text]" custT="1"/>
      <dgm:spPr/>
      <dgm:t>
        <a:bodyPr/>
        <a:lstStyle/>
        <a:p>
          <a:r>
            <a:rPr lang="de-DE" sz="1000" b="0" i="0" cap="none" baseline="0" dirty="0" err="1">
              <a:latin typeface="Myriad Pro" panose="020B0503030403020204" pitchFamily="34" charset="0"/>
            </a:rPr>
            <a:t>Supervised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B164CB56-71EE-412E-A3A2-1509A3B08E05}" type="parTrans" cxnId="{707B8E58-ABA5-4C9A-AFCF-298CB05D08DA}">
      <dgm:prSet/>
      <dgm:spPr/>
      <dgm:t>
        <a:bodyPr/>
        <a:lstStyle/>
        <a:p>
          <a:endParaRPr lang="en-US" sz="1600"/>
        </a:p>
      </dgm:t>
    </dgm:pt>
    <dgm:pt modelId="{50009256-33DA-4FAC-A050-2DE70DDCC26C}" type="sibTrans" cxnId="{707B8E58-ABA5-4C9A-AFCF-298CB05D08DA}">
      <dgm:prSet/>
      <dgm:spPr/>
      <dgm:t>
        <a:bodyPr/>
        <a:lstStyle/>
        <a:p>
          <a:endParaRPr lang="en-US" sz="1600"/>
        </a:p>
      </dgm:t>
    </dgm:pt>
    <dgm:pt modelId="{434F1058-EF12-4590-BD43-496B2D33656A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Unsupervised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17815460-B569-463A-BACE-734F709F874A}" type="parTrans" cxnId="{9E137BA1-2E21-43A2-A338-650B162A3662}">
      <dgm:prSet/>
      <dgm:spPr/>
      <dgm:t>
        <a:bodyPr/>
        <a:lstStyle/>
        <a:p>
          <a:endParaRPr lang="en-US" sz="1600"/>
        </a:p>
      </dgm:t>
    </dgm:pt>
    <dgm:pt modelId="{BC8F1DC2-66B6-4B6F-BD02-84C41DB8AF5C}" type="sibTrans" cxnId="{9E137BA1-2E21-43A2-A338-650B162A3662}">
      <dgm:prSet/>
      <dgm:spPr/>
      <dgm:t>
        <a:bodyPr/>
        <a:lstStyle/>
        <a:p>
          <a:endParaRPr lang="en-US" sz="1600"/>
        </a:p>
      </dgm:t>
    </dgm:pt>
    <dgm:pt modelId="{50C4D88C-9CB0-4513-8456-755395491158}" type="pres">
      <dgm:prSet presAssocID="{96C9D5F4-FF4F-420D-8420-A926E166D7A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06FBA0B-6598-4404-B87A-56869B8718E3}" type="pres">
      <dgm:prSet presAssocID="{D0997319-AE2C-4C46-ADCB-BA43BE3F3F54}" presName="root1" presStyleCnt="0"/>
      <dgm:spPr/>
    </dgm:pt>
    <dgm:pt modelId="{DCF5B4EF-DE4F-4292-A3B2-724C163A44AB}" type="pres">
      <dgm:prSet presAssocID="{D0997319-AE2C-4C46-ADCB-BA43BE3F3F54}" presName="LevelOneTextNode" presStyleLbl="node0" presStyleIdx="0" presStyleCnt="1">
        <dgm:presLayoutVars>
          <dgm:chPref val="3"/>
        </dgm:presLayoutVars>
      </dgm:prSet>
      <dgm:spPr/>
    </dgm:pt>
    <dgm:pt modelId="{7E8A6FC8-F240-4C27-8F75-0549E9D1CE4E}" type="pres">
      <dgm:prSet presAssocID="{D0997319-AE2C-4C46-ADCB-BA43BE3F3F54}" presName="level2hierChild" presStyleCnt="0"/>
      <dgm:spPr/>
    </dgm:pt>
    <dgm:pt modelId="{BE328E0A-C287-4B1A-BD90-C0F3098FFCD9}" type="pres">
      <dgm:prSet presAssocID="{B164CB56-71EE-412E-A3A2-1509A3B08E05}" presName="conn2-1" presStyleLbl="parChTrans1D2" presStyleIdx="0" presStyleCnt="2"/>
      <dgm:spPr/>
    </dgm:pt>
    <dgm:pt modelId="{1EB559E9-DB95-4028-B960-01A592B99E92}" type="pres">
      <dgm:prSet presAssocID="{B164CB56-71EE-412E-A3A2-1509A3B08E05}" presName="connTx" presStyleLbl="parChTrans1D2" presStyleIdx="0" presStyleCnt="2"/>
      <dgm:spPr/>
    </dgm:pt>
    <dgm:pt modelId="{9893F228-CFAA-415F-97D9-8C8EA9FB1BC5}" type="pres">
      <dgm:prSet presAssocID="{8E70AA8F-7583-4AFE-9EDE-87363894E1F8}" presName="root2" presStyleCnt="0"/>
      <dgm:spPr/>
    </dgm:pt>
    <dgm:pt modelId="{49ADAAAB-354D-4968-9DE9-378E6595E5BB}" type="pres">
      <dgm:prSet presAssocID="{8E70AA8F-7583-4AFE-9EDE-87363894E1F8}" presName="LevelTwoTextNode" presStyleLbl="node2" presStyleIdx="0" presStyleCnt="2" custLinFactY="-46619" custLinFactNeighborX="-825" custLinFactNeighborY="-100000">
        <dgm:presLayoutVars>
          <dgm:chPref val="3"/>
        </dgm:presLayoutVars>
      </dgm:prSet>
      <dgm:spPr/>
    </dgm:pt>
    <dgm:pt modelId="{46E2FE2A-A747-4DEE-AAF5-53A8EE84B06B}" type="pres">
      <dgm:prSet presAssocID="{8E70AA8F-7583-4AFE-9EDE-87363894E1F8}" presName="level3hierChild" presStyleCnt="0"/>
      <dgm:spPr/>
    </dgm:pt>
    <dgm:pt modelId="{CD37291B-5548-4F1B-8F2F-200AE5B0DCAE}" type="pres">
      <dgm:prSet presAssocID="{17815460-B569-463A-BACE-734F709F874A}" presName="conn2-1" presStyleLbl="parChTrans1D2" presStyleIdx="1" presStyleCnt="2"/>
      <dgm:spPr/>
    </dgm:pt>
    <dgm:pt modelId="{D4121B60-61D6-41A4-AAB9-DE9671C8ED2F}" type="pres">
      <dgm:prSet presAssocID="{17815460-B569-463A-BACE-734F709F874A}" presName="connTx" presStyleLbl="parChTrans1D2" presStyleIdx="1" presStyleCnt="2"/>
      <dgm:spPr/>
    </dgm:pt>
    <dgm:pt modelId="{50975EFF-52F3-48CE-A104-6890DF2CCC15}" type="pres">
      <dgm:prSet presAssocID="{434F1058-EF12-4590-BD43-496B2D33656A}" presName="root2" presStyleCnt="0"/>
      <dgm:spPr/>
    </dgm:pt>
    <dgm:pt modelId="{E077FA3E-A654-4D27-8616-5CDDA43F8AF6}" type="pres">
      <dgm:prSet presAssocID="{434F1058-EF12-4590-BD43-496B2D33656A}" presName="LevelTwoTextNode" presStyleLbl="node2" presStyleIdx="1" presStyleCnt="2" custLinFactY="43061" custLinFactNeighborX="-1050" custLinFactNeighborY="100000">
        <dgm:presLayoutVars>
          <dgm:chPref val="3"/>
        </dgm:presLayoutVars>
      </dgm:prSet>
      <dgm:spPr/>
    </dgm:pt>
    <dgm:pt modelId="{738BD333-0CAC-4970-A8E6-FA82D1202675}" type="pres">
      <dgm:prSet presAssocID="{434F1058-EF12-4590-BD43-496B2D33656A}" presName="level3hierChild" presStyleCnt="0"/>
      <dgm:spPr/>
    </dgm:pt>
  </dgm:ptLst>
  <dgm:cxnLst>
    <dgm:cxn modelId="{9486E231-E761-415A-A46A-B222DD3C9A89}" srcId="{96C9D5F4-FF4F-420D-8420-A926E166D7A2}" destId="{D0997319-AE2C-4C46-ADCB-BA43BE3F3F54}" srcOrd="0" destOrd="0" parTransId="{EDD69CBB-FC0D-413C-A203-D32C53DEA1CA}" sibTransId="{E975384C-827E-414A-AEB5-7C3391463B49}"/>
    <dgm:cxn modelId="{AA3E744F-10BA-4479-AF01-972C59BF3BCF}" type="presOf" srcId="{B164CB56-71EE-412E-A3A2-1509A3B08E05}" destId="{BE328E0A-C287-4B1A-BD90-C0F3098FFCD9}" srcOrd="0" destOrd="0" presId="urn:microsoft.com/office/officeart/2008/layout/HorizontalMultiLevelHierarchy"/>
    <dgm:cxn modelId="{464F8353-3A6D-43D6-B358-7ECC4F51C0BF}" type="presOf" srcId="{D0997319-AE2C-4C46-ADCB-BA43BE3F3F54}" destId="{DCF5B4EF-DE4F-4292-A3B2-724C163A44AB}" srcOrd="0" destOrd="0" presId="urn:microsoft.com/office/officeart/2008/layout/HorizontalMultiLevelHierarchy"/>
    <dgm:cxn modelId="{707B8E58-ABA5-4C9A-AFCF-298CB05D08DA}" srcId="{D0997319-AE2C-4C46-ADCB-BA43BE3F3F54}" destId="{8E70AA8F-7583-4AFE-9EDE-87363894E1F8}" srcOrd="0" destOrd="0" parTransId="{B164CB56-71EE-412E-A3A2-1509A3B08E05}" sibTransId="{50009256-33DA-4FAC-A050-2DE70DDCC26C}"/>
    <dgm:cxn modelId="{218D7769-246E-4C78-8637-1FABBE9AA235}" type="presOf" srcId="{B164CB56-71EE-412E-A3A2-1509A3B08E05}" destId="{1EB559E9-DB95-4028-B960-01A592B99E92}" srcOrd="1" destOrd="0" presId="urn:microsoft.com/office/officeart/2008/layout/HorizontalMultiLevelHierarchy"/>
    <dgm:cxn modelId="{82D60E8A-40D3-49BC-895D-3DAB17D8AD62}" type="presOf" srcId="{96C9D5F4-FF4F-420D-8420-A926E166D7A2}" destId="{50C4D88C-9CB0-4513-8456-755395491158}" srcOrd="0" destOrd="0" presId="urn:microsoft.com/office/officeart/2008/layout/HorizontalMultiLevelHierarchy"/>
    <dgm:cxn modelId="{E07BE79E-7865-47DB-84AF-7F7057F85761}" type="presOf" srcId="{8E70AA8F-7583-4AFE-9EDE-87363894E1F8}" destId="{49ADAAAB-354D-4968-9DE9-378E6595E5BB}" srcOrd="0" destOrd="0" presId="urn:microsoft.com/office/officeart/2008/layout/HorizontalMultiLevelHierarchy"/>
    <dgm:cxn modelId="{9E137BA1-2E21-43A2-A338-650B162A3662}" srcId="{D0997319-AE2C-4C46-ADCB-BA43BE3F3F54}" destId="{434F1058-EF12-4590-BD43-496B2D33656A}" srcOrd="1" destOrd="0" parTransId="{17815460-B569-463A-BACE-734F709F874A}" sibTransId="{BC8F1DC2-66B6-4B6F-BD02-84C41DB8AF5C}"/>
    <dgm:cxn modelId="{99E7BEA2-9C9E-4C52-ABF3-613AE796E93C}" type="presOf" srcId="{17815460-B569-463A-BACE-734F709F874A}" destId="{D4121B60-61D6-41A4-AAB9-DE9671C8ED2F}" srcOrd="1" destOrd="0" presId="urn:microsoft.com/office/officeart/2008/layout/HorizontalMultiLevelHierarchy"/>
    <dgm:cxn modelId="{BAACB6A7-B0F8-46C4-B719-34EE449D4921}" type="presOf" srcId="{434F1058-EF12-4590-BD43-496B2D33656A}" destId="{E077FA3E-A654-4D27-8616-5CDDA43F8AF6}" srcOrd="0" destOrd="0" presId="urn:microsoft.com/office/officeart/2008/layout/HorizontalMultiLevelHierarchy"/>
    <dgm:cxn modelId="{54CC19B8-2159-4474-B71E-58B32A9BAD74}" type="presOf" srcId="{17815460-B569-463A-BACE-734F709F874A}" destId="{CD37291B-5548-4F1B-8F2F-200AE5B0DCAE}" srcOrd="0" destOrd="0" presId="urn:microsoft.com/office/officeart/2008/layout/HorizontalMultiLevelHierarchy"/>
    <dgm:cxn modelId="{3E8C5480-73D9-4EE3-932D-82721BB1E7B2}" type="presParOf" srcId="{50C4D88C-9CB0-4513-8456-755395491158}" destId="{506FBA0B-6598-4404-B87A-56869B8718E3}" srcOrd="0" destOrd="0" presId="urn:microsoft.com/office/officeart/2008/layout/HorizontalMultiLevelHierarchy"/>
    <dgm:cxn modelId="{AD087DA0-5EB4-49EE-82D3-F6C47200DD79}" type="presParOf" srcId="{506FBA0B-6598-4404-B87A-56869B8718E3}" destId="{DCF5B4EF-DE4F-4292-A3B2-724C163A44AB}" srcOrd="0" destOrd="0" presId="urn:microsoft.com/office/officeart/2008/layout/HorizontalMultiLevelHierarchy"/>
    <dgm:cxn modelId="{AD864577-5B7E-4328-AC26-287C80C6BEA3}" type="presParOf" srcId="{506FBA0B-6598-4404-B87A-56869B8718E3}" destId="{7E8A6FC8-F240-4C27-8F75-0549E9D1CE4E}" srcOrd="1" destOrd="0" presId="urn:microsoft.com/office/officeart/2008/layout/HorizontalMultiLevelHierarchy"/>
    <dgm:cxn modelId="{0D5824EC-96D2-4284-930C-3DC3234577D3}" type="presParOf" srcId="{7E8A6FC8-F240-4C27-8F75-0549E9D1CE4E}" destId="{BE328E0A-C287-4B1A-BD90-C0F3098FFCD9}" srcOrd="0" destOrd="0" presId="urn:microsoft.com/office/officeart/2008/layout/HorizontalMultiLevelHierarchy"/>
    <dgm:cxn modelId="{FF3EDB3F-3E5D-484F-B7EB-2D9D119CC084}" type="presParOf" srcId="{BE328E0A-C287-4B1A-BD90-C0F3098FFCD9}" destId="{1EB559E9-DB95-4028-B960-01A592B99E92}" srcOrd="0" destOrd="0" presId="urn:microsoft.com/office/officeart/2008/layout/HorizontalMultiLevelHierarchy"/>
    <dgm:cxn modelId="{6E796F25-24CC-4F5D-8AB9-96C968A94D86}" type="presParOf" srcId="{7E8A6FC8-F240-4C27-8F75-0549E9D1CE4E}" destId="{9893F228-CFAA-415F-97D9-8C8EA9FB1BC5}" srcOrd="1" destOrd="0" presId="urn:microsoft.com/office/officeart/2008/layout/HorizontalMultiLevelHierarchy"/>
    <dgm:cxn modelId="{F5FE272E-5A1A-4232-A41E-5E8F96E754E7}" type="presParOf" srcId="{9893F228-CFAA-415F-97D9-8C8EA9FB1BC5}" destId="{49ADAAAB-354D-4968-9DE9-378E6595E5BB}" srcOrd="0" destOrd="0" presId="urn:microsoft.com/office/officeart/2008/layout/HorizontalMultiLevelHierarchy"/>
    <dgm:cxn modelId="{480D07D8-1F1B-4569-80CC-321A6295D639}" type="presParOf" srcId="{9893F228-CFAA-415F-97D9-8C8EA9FB1BC5}" destId="{46E2FE2A-A747-4DEE-AAF5-53A8EE84B06B}" srcOrd="1" destOrd="0" presId="urn:microsoft.com/office/officeart/2008/layout/HorizontalMultiLevelHierarchy"/>
    <dgm:cxn modelId="{5C580CC4-3C81-446F-9295-70B119E1F4D6}" type="presParOf" srcId="{7E8A6FC8-F240-4C27-8F75-0549E9D1CE4E}" destId="{CD37291B-5548-4F1B-8F2F-200AE5B0DCAE}" srcOrd="2" destOrd="0" presId="urn:microsoft.com/office/officeart/2008/layout/HorizontalMultiLevelHierarchy"/>
    <dgm:cxn modelId="{3FF4D288-216B-4CA1-A646-865AA9CAB482}" type="presParOf" srcId="{CD37291B-5548-4F1B-8F2F-200AE5B0DCAE}" destId="{D4121B60-61D6-41A4-AAB9-DE9671C8ED2F}" srcOrd="0" destOrd="0" presId="urn:microsoft.com/office/officeart/2008/layout/HorizontalMultiLevelHierarchy"/>
    <dgm:cxn modelId="{D011A705-277B-4D74-85CE-4360C9A9B047}" type="presParOf" srcId="{7E8A6FC8-F240-4C27-8F75-0549E9D1CE4E}" destId="{50975EFF-52F3-48CE-A104-6890DF2CCC15}" srcOrd="3" destOrd="0" presId="urn:microsoft.com/office/officeart/2008/layout/HorizontalMultiLevelHierarchy"/>
    <dgm:cxn modelId="{2465617A-D0D5-439C-AECA-3D0DD03F2CB2}" type="presParOf" srcId="{50975EFF-52F3-48CE-A104-6890DF2CCC15}" destId="{E077FA3E-A654-4D27-8616-5CDDA43F8AF6}" srcOrd="0" destOrd="0" presId="urn:microsoft.com/office/officeart/2008/layout/HorizontalMultiLevelHierarchy"/>
    <dgm:cxn modelId="{13FC7BEC-0977-47F7-8C84-FE5819A8C215}" type="presParOf" srcId="{50975EFF-52F3-48CE-A104-6890DF2CCC15}" destId="{738BD333-0CAC-4970-A8E6-FA82D120267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C9D5F4-FF4F-420D-8420-A926E166D7A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997319-AE2C-4C46-ADCB-BA43BE3F3F54}">
      <dgm:prSet phldrT="[Text]" custT="1"/>
      <dgm:spPr/>
      <dgm:t>
        <a:bodyPr/>
        <a:lstStyle/>
        <a:p>
          <a:r>
            <a:rPr lang="de-DE" sz="1400" b="0" i="0" dirty="0">
              <a:latin typeface="Myriad Pro" panose="020B0503030403020204" pitchFamily="34" charset="0"/>
            </a:rPr>
            <a:t>Eingabebild </a:t>
          </a:r>
        </a:p>
      </dgm:t>
    </dgm:pt>
    <dgm:pt modelId="{EDD69CBB-FC0D-413C-A203-D32C53DEA1CA}" type="parTrans" cxnId="{9486E231-E761-415A-A46A-B222DD3C9A89}">
      <dgm:prSet/>
      <dgm:spPr/>
      <dgm:t>
        <a:bodyPr/>
        <a:lstStyle/>
        <a:p>
          <a:endParaRPr lang="en-US" sz="1600"/>
        </a:p>
      </dgm:t>
    </dgm:pt>
    <dgm:pt modelId="{E975384C-827E-414A-AEB5-7C3391463B49}" type="sibTrans" cxnId="{9486E231-E761-415A-A46A-B222DD3C9A89}">
      <dgm:prSet/>
      <dgm:spPr/>
      <dgm:t>
        <a:bodyPr/>
        <a:lstStyle/>
        <a:p>
          <a:endParaRPr lang="en-US" sz="1600"/>
        </a:p>
      </dgm:t>
    </dgm:pt>
    <dgm:pt modelId="{8E70AA8F-7583-4AFE-9EDE-87363894E1F8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Einzel Netzwerk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B164CB56-71EE-412E-A3A2-1509A3B08E05}" type="parTrans" cxnId="{707B8E58-ABA5-4C9A-AFCF-298CB05D08DA}">
      <dgm:prSet/>
      <dgm:spPr/>
      <dgm:t>
        <a:bodyPr/>
        <a:lstStyle/>
        <a:p>
          <a:endParaRPr lang="en-US" sz="1600"/>
        </a:p>
      </dgm:t>
    </dgm:pt>
    <dgm:pt modelId="{50009256-33DA-4FAC-A050-2DE70DDCC26C}" type="sibTrans" cxnId="{707B8E58-ABA5-4C9A-AFCF-298CB05D08DA}">
      <dgm:prSet/>
      <dgm:spPr/>
      <dgm:t>
        <a:bodyPr/>
        <a:lstStyle/>
        <a:p>
          <a:endParaRPr lang="en-US" sz="1600"/>
        </a:p>
      </dgm:t>
    </dgm:pt>
    <dgm:pt modelId="{434F1058-EF12-4590-BD43-496B2D33656A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Multi-Netzwerk 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17815460-B569-463A-BACE-734F709F874A}" type="parTrans" cxnId="{9E137BA1-2E21-43A2-A338-650B162A3662}">
      <dgm:prSet/>
      <dgm:spPr/>
      <dgm:t>
        <a:bodyPr/>
        <a:lstStyle/>
        <a:p>
          <a:endParaRPr lang="en-US" sz="1600"/>
        </a:p>
      </dgm:t>
    </dgm:pt>
    <dgm:pt modelId="{BC8F1DC2-66B6-4B6F-BD02-84C41DB8AF5C}" type="sibTrans" cxnId="{9E137BA1-2E21-43A2-A338-650B162A3662}">
      <dgm:prSet/>
      <dgm:spPr/>
      <dgm:t>
        <a:bodyPr/>
        <a:lstStyle/>
        <a:p>
          <a:endParaRPr lang="en-US" sz="1600"/>
        </a:p>
      </dgm:t>
    </dgm:pt>
    <dgm:pt modelId="{4098A15D-6BE4-4258-B7C8-EC2A1354A4D6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U-Net</a:t>
          </a:r>
        </a:p>
      </dgm:t>
    </dgm:pt>
    <dgm:pt modelId="{DA62F256-25CF-4854-BFCD-F90F70E5F8D4}" type="parTrans" cxnId="{21D8E081-3F51-4864-8D5D-F1BA8CEC852F}">
      <dgm:prSet/>
      <dgm:spPr/>
      <dgm:t>
        <a:bodyPr/>
        <a:lstStyle/>
        <a:p>
          <a:endParaRPr lang="en-US" sz="1600"/>
        </a:p>
      </dgm:t>
    </dgm:pt>
    <dgm:pt modelId="{E1090322-3287-4D3C-A158-E43939F1FA7E}" type="sibTrans" cxnId="{21D8E081-3F51-4864-8D5D-F1BA8CEC852F}">
      <dgm:prSet/>
      <dgm:spPr/>
      <dgm:t>
        <a:bodyPr/>
        <a:lstStyle/>
        <a:p>
          <a:endParaRPr lang="en-US" sz="1600"/>
        </a:p>
      </dgm:t>
    </dgm:pt>
    <dgm:pt modelId="{C1D130BE-4BC5-481C-BADA-14A869727C0B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Ensembles 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8A26916C-03BF-4B0E-92AF-656A56CF8513}" type="parTrans" cxnId="{221AD8BF-6539-43E4-9EB1-23AF138D0EE2}">
      <dgm:prSet/>
      <dgm:spPr/>
      <dgm:t>
        <a:bodyPr/>
        <a:lstStyle/>
        <a:p>
          <a:endParaRPr lang="en-US" sz="1600"/>
        </a:p>
      </dgm:t>
    </dgm:pt>
    <dgm:pt modelId="{4F4BE6FE-AE34-4934-8B0D-8FDF04C5765F}" type="sibTrans" cxnId="{221AD8BF-6539-43E4-9EB1-23AF138D0EE2}">
      <dgm:prSet/>
      <dgm:spPr/>
      <dgm:t>
        <a:bodyPr/>
        <a:lstStyle/>
        <a:p>
          <a:endParaRPr lang="en-US" sz="1600"/>
        </a:p>
      </dgm:t>
    </dgm:pt>
    <dgm:pt modelId="{CD6C8CAB-2DB8-4BEB-8794-D14E24B56239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Homogen</a:t>
          </a:r>
        </a:p>
      </dgm:t>
    </dgm:pt>
    <dgm:pt modelId="{503510FB-9E52-432E-98AC-FEF28CA55F0D}" type="parTrans" cxnId="{08C6FF6E-ED40-443D-B75C-6827A78AAE2F}">
      <dgm:prSet/>
      <dgm:spPr/>
      <dgm:t>
        <a:bodyPr/>
        <a:lstStyle/>
        <a:p>
          <a:endParaRPr lang="en-US" sz="1600"/>
        </a:p>
      </dgm:t>
    </dgm:pt>
    <dgm:pt modelId="{F6688289-1E3B-4C81-B097-4BC4F02DEEB1}" type="sibTrans" cxnId="{08C6FF6E-ED40-443D-B75C-6827A78AAE2F}">
      <dgm:prSet/>
      <dgm:spPr/>
      <dgm:t>
        <a:bodyPr/>
        <a:lstStyle/>
        <a:p>
          <a:endParaRPr lang="en-US" sz="1600"/>
        </a:p>
      </dgm:t>
    </dgm:pt>
    <dgm:pt modelId="{16945C89-930D-4764-8730-4F183F8B4C87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Heterogen</a:t>
          </a:r>
        </a:p>
      </dgm:t>
    </dgm:pt>
    <dgm:pt modelId="{B3C6A11E-10F5-433C-A0FB-1B185A7D12E0}" type="parTrans" cxnId="{587DEAC9-60C3-45DB-9C9F-C26256D35C0F}">
      <dgm:prSet/>
      <dgm:spPr/>
      <dgm:t>
        <a:bodyPr/>
        <a:lstStyle/>
        <a:p>
          <a:endParaRPr lang="en-US" sz="1600"/>
        </a:p>
      </dgm:t>
    </dgm:pt>
    <dgm:pt modelId="{5C8BCF49-4277-47C2-9543-A10467E88E20}" type="sibTrans" cxnId="{587DEAC9-60C3-45DB-9C9F-C26256D35C0F}">
      <dgm:prSet/>
      <dgm:spPr/>
      <dgm:t>
        <a:bodyPr/>
        <a:lstStyle/>
        <a:p>
          <a:endParaRPr lang="en-US" sz="1600"/>
        </a:p>
      </dgm:t>
    </dgm:pt>
    <dgm:pt modelId="{CF5B8EE4-D285-4E9D-BBB6-5F2F77DD4689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YOLO</a:t>
          </a:r>
        </a:p>
      </dgm:t>
    </dgm:pt>
    <dgm:pt modelId="{D937D902-C50B-4BEC-9C1F-D9880BCC701B}" type="parTrans" cxnId="{2ED6F702-CE72-434F-A1BB-6BCE9E2DA2BA}">
      <dgm:prSet/>
      <dgm:spPr/>
      <dgm:t>
        <a:bodyPr/>
        <a:lstStyle/>
        <a:p>
          <a:endParaRPr lang="en-US" sz="1600"/>
        </a:p>
      </dgm:t>
    </dgm:pt>
    <dgm:pt modelId="{CADCD7D6-E889-4A66-B79B-3ACEEF43F075}" type="sibTrans" cxnId="{2ED6F702-CE72-434F-A1BB-6BCE9E2DA2BA}">
      <dgm:prSet/>
      <dgm:spPr/>
      <dgm:t>
        <a:bodyPr/>
        <a:lstStyle/>
        <a:p>
          <a:endParaRPr lang="en-US" sz="1600"/>
        </a:p>
      </dgm:t>
    </dgm:pt>
    <dgm:pt modelId="{CA25E3C2-D53A-4DAC-A356-274163CFD791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Expizit</a:t>
          </a:r>
          <a:r>
            <a:rPr lang="de-DE" sz="1000" b="0" i="0" dirty="0">
              <a:latin typeface="Myriad Pro" panose="020B0503030403020204" pitchFamily="34" charset="0"/>
            </a:rPr>
            <a:t> </a:t>
          </a:r>
        </a:p>
      </dgm:t>
    </dgm:pt>
    <dgm:pt modelId="{858DE0EA-690E-49F0-9AFD-401C85E7FBB4}" type="parTrans" cxnId="{5B99DD31-B3E6-465C-A8DB-0DF740AA5D7A}">
      <dgm:prSet/>
      <dgm:spPr/>
      <dgm:t>
        <a:bodyPr/>
        <a:lstStyle/>
        <a:p>
          <a:endParaRPr lang="de-DE"/>
        </a:p>
      </dgm:t>
    </dgm:pt>
    <dgm:pt modelId="{2D56470D-3197-4A03-90FE-5A65A52F7EFB}" type="sibTrans" cxnId="{5B99DD31-B3E6-465C-A8DB-0DF740AA5D7A}">
      <dgm:prSet/>
      <dgm:spPr/>
      <dgm:t>
        <a:bodyPr/>
        <a:lstStyle/>
        <a:p>
          <a:endParaRPr lang="de-DE"/>
        </a:p>
      </dgm:t>
    </dgm:pt>
    <dgm:pt modelId="{2FAED816-5ABD-44B8-9175-AD4921C3FE98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Augmentierung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4827AEAC-F6B1-4792-BB11-A609080D91CA}" type="sibTrans" cxnId="{4BDF838B-A489-4DE6-9003-7CF5CCBF8353}">
      <dgm:prSet/>
      <dgm:spPr/>
      <dgm:t>
        <a:bodyPr/>
        <a:lstStyle/>
        <a:p>
          <a:endParaRPr lang="de-DE"/>
        </a:p>
      </dgm:t>
    </dgm:pt>
    <dgm:pt modelId="{2C61C4AB-FC34-4364-9323-4A9D6350BA1C}" type="parTrans" cxnId="{4BDF838B-A489-4DE6-9003-7CF5CCBF8353}">
      <dgm:prSet/>
      <dgm:spPr/>
      <dgm:t>
        <a:bodyPr/>
        <a:lstStyle/>
        <a:p>
          <a:endParaRPr lang="de-DE"/>
        </a:p>
      </dgm:t>
    </dgm:pt>
    <dgm:pt modelId="{86A07196-5E8B-49B8-84A4-6DF135FCBFFC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Loss-Funktion </a:t>
          </a:r>
        </a:p>
      </dgm:t>
    </dgm:pt>
    <dgm:pt modelId="{4B4DC438-D558-40CF-9151-49154A83FB16}" type="sibTrans" cxnId="{0BE45343-E5ED-46E6-9E17-DA36296E3029}">
      <dgm:prSet/>
      <dgm:spPr/>
      <dgm:t>
        <a:bodyPr/>
        <a:lstStyle/>
        <a:p>
          <a:endParaRPr lang="de-DE"/>
        </a:p>
      </dgm:t>
    </dgm:pt>
    <dgm:pt modelId="{D0F076D3-591F-4547-A436-4947EC5EA385}" type="parTrans" cxnId="{0BE45343-E5ED-46E6-9E17-DA36296E3029}">
      <dgm:prSet/>
      <dgm:spPr/>
      <dgm:t>
        <a:bodyPr/>
        <a:lstStyle/>
        <a:p>
          <a:endParaRPr lang="de-DE"/>
        </a:p>
      </dgm:t>
    </dgm:pt>
    <dgm:pt modelId="{BF1B7062-91AB-4F1D-BD08-8D3EC4B33C1F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Architektur</a:t>
          </a:r>
        </a:p>
      </dgm:t>
    </dgm:pt>
    <dgm:pt modelId="{8ACEFE3D-DAAE-46D2-BF29-AF7B5FBB783D}" type="parTrans" cxnId="{626342BF-3559-4137-A851-ACB1710B13E3}">
      <dgm:prSet/>
      <dgm:spPr/>
      <dgm:t>
        <a:bodyPr/>
        <a:lstStyle/>
        <a:p>
          <a:endParaRPr lang="de-DE"/>
        </a:p>
      </dgm:t>
    </dgm:pt>
    <dgm:pt modelId="{0FF6A2D2-189B-4085-A91C-E4641E47ACCE}" type="sibTrans" cxnId="{626342BF-3559-4137-A851-ACB1710B13E3}">
      <dgm:prSet/>
      <dgm:spPr/>
      <dgm:t>
        <a:bodyPr/>
        <a:lstStyle/>
        <a:p>
          <a:endParaRPr lang="de-DE"/>
        </a:p>
      </dgm:t>
    </dgm:pt>
    <dgm:pt modelId="{4D897679-FA7C-48A2-A57F-5D0431886FF7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U-Net</a:t>
          </a:r>
        </a:p>
      </dgm:t>
    </dgm:pt>
    <dgm:pt modelId="{C7C06085-9DF0-469C-90B3-434C5E418A6D}" type="parTrans" cxnId="{A3A0BCFB-D8D9-4632-B5AB-CF4EFA2E3C41}">
      <dgm:prSet/>
      <dgm:spPr/>
      <dgm:t>
        <a:bodyPr/>
        <a:lstStyle/>
        <a:p>
          <a:endParaRPr lang="de-DE"/>
        </a:p>
      </dgm:t>
    </dgm:pt>
    <dgm:pt modelId="{D55B2488-3E22-41F8-99B8-F1276460587D}" type="sibTrans" cxnId="{A3A0BCFB-D8D9-4632-B5AB-CF4EFA2E3C41}">
      <dgm:prSet/>
      <dgm:spPr/>
      <dgm:t>
        <a:bodyPr/>
        <a:lstStyle/>
        <a:p>
          <a:endParaRPr lang="de-DE"/>
        </a:p>
      </dgm:t>
    </dgm:pt>
    <dgm:pt modelId="{48CAF46E-7318-4269-B88D-4072C010818D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U-Net++</a:t>
          </a:r>
        </a:p>
      </dgm:t>
    </dgm:pt>
    <dgm:pt modelId="{81CB6F6D-48DA-416D-9426-0B6E4B5AD737}" type="parTrans" cxnId="{75353E2D-D5F4-4C4B-8BFF-3A25A17EC9FB}">
      <dgm:prSet/>
      <dgm:spPr/>
      <dgm:t>
        <a:bodyPr/>
        <a:lstStyle/>
        <a:p>
          <a:endParaRPr lang="de-DE"/>
        </a:p>
      </dgm:t>
    </dgm:pt>
    <dgm:pt modelId="{D0BFACD0-8F45-4F8C-9779-0AF1AE559907}" type="sibTrans" cxnId="{75353E2D-D5F4-4C4B-8BFF-3A25A17EC9FB}">
      <dgm:prSet/>
      <dgm:spPr/>
      <dgm:t>
        <a:bodyPr/>
        <a:lstStyle/>
        <a:p>
          <a:endParaRPr lang="de-DE"/>
        </a:p>
      </dgm:t>
    </dgm:pt>
    <dgm:pt modelId="{ADED253C-6A2E-4631-B1D4-F5E1FE2B5B55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FPN</a:t>
          </a:r>
        </a:p>
      </dgm:t>
    </dgm:pt>
    <dgm:pt modelId="{23EDCDD5-F170-402F-A11E-15FD466C3CE5}" type="parTrans" cxnId="{7CDA6FEF-3872-4337-84FA-0DD423E0FBC5}">
      <dgm:prSet/>
      <dgm:spPr/>
      <dgm:t>
        <a:bodyPr/>
        <a:lstStyle/>
        <a:p>
          <a:endParaRPr lang="de-DE"/>
        </a:p>
      </dgm:t>
    </dgm:pt>
    <dgm:pt modelId="{074D77D4-B07D-447C-B97C-356C65F95759}" type="sibTrans" cxnId="{7CDA6FEF-3872-4337-84FA-0DD423E0FBC5}">
      <dgm:prSet/>
      <dgm:spPr/>
      <dgm:t>
        <a:bodyPr/>
        <a:lstStyle/>
        <a:p>
          <a:endParaRPr lang="de-DE"/>
        </a:p>
      </dgm:t>
    </dgm:pt>
    <dgm:pt modelId="{D11BAA21-3D0E-4BFE-97F1-F349F96BB7F2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PSPN</a:t>
          </a:r>
        </a:p>
      </dgm:t>
    </dgm:pt>
    <dgm:pt modelId="{524ED0C4-9CC2-4C2A-B51C-974FA37A7FE7}" type="parTrans" cxnId="{46C105CF-449F-4F1C-B399-CE70EC74C4C8}">
      <dgm:prSet/>
      <dgm:spPr/>
      <dgm:t>
        <a:bodyPr/>
        <a:lstStyle/>
        <a:p>
          <a:endParaRPr lang="de-DE"/>
        </a:p>
      </dgm:t>
    </dgm:pt>
    <dgm:pt modelId="{632B7E11-8BCB-44BB-80A1-C58DA59BDECF}" type="sibTrans" cxnId="{46C105CF-449F-4F1C-B399-CE70EC74C4C8}">
      <dgm:prSet/>
      <dgm:spPr/>
      <dgm:t>
        <a:bodyPr/>
        <a:lstStyle/>
        <a:p>
          <a:endParaRPr lang="de-DE"/>
        </a:p>
      </dgm:t>
    </dgm:pt>
    <dgm:pt modelId="{33587DE4-8F92-4CA4-A011-892138D47DA7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PAN</a:t>
          </a:r>
        </a:p>
      </dgm:t>
    </dgm:pt>
    <dgm:pt modelId="{31BDA904-A9EF-437C-9DAF-E5BDF8C1106E}" type="parTrans" cxnId="{32BA70E3-2B88-4E2B-9094-EE86858857DA}">
      <dgm:prSet/>
      <dgm:spPr/>
      <dgm:t>
        <a:bodyPr/>
        <a:lstStyle/>
        <a:p>
          <a:endParaRPr lang="de-DE"/>
        </a:p>
      </dgm:t>
    </dgm:pt>
    <dgm:pt modelId="{359CEDC3-C134-4529-AEBB-BBDE1EA7D255}" type="sibTrans" cxnId="{32BA70E3-2B88-4E2B-9094-EE86858857DA}">
      <dgm:prSet/>
      <dgm:spPr/>
      <dgm:t>
        <a:bodyPr/>
        <a:lstStyle/>
        <a:p>
          <a:endParaRPr lang="de-DE"/>
        </a:p>
      </dgm:t>
    </dgm:pt>
    <dgm:pt modelId="{DAFF3CB8-4780-4F42-8F5A-A2879CF5C5A6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Lernrate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BB72E3E4-7E20-4FF3-87BE-AD24CB2F12EE}" type="parTrans" cxnId="{C5BE0DE1-3793-4C23-A900-78112F2919D4}">
      <dgm:prSet/>
      <dgm:spPr/>
      <dgm:t>
        <a:bodyPr/>
        <a:lstStyle/>
        <a:p>
          <a:endParaRPr lang="de-DE"/>
        </a:p>
      </dgm:t>
    </dgm:pt>
    <dgm:pt modelId="{1E1C3655-4299-4282-B808-C53E3FABF68D}" type="sibTrans" cxnId="{C5BE0DE1-3793-4C23-A900-78112F2919D4}">
      <dgm:prSet/>
      <dgm:spPr/>
      <dgm:t>
        <a:bodyPr/>
        <a:lstStyle/>
        <a:p>
          <a:endParaRPr lang="de-DE"/>
        </a:p>
      </dgm:t>
    </dgm:pt>
    <dgm:pt modelId="{49A0BB83-CEA0-46AB-9D0B-B65F612AEE4A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Encoder</a:t>
          </a:r>
        </a:p>
      </dgm:t>
    </dgm:pt>
    <dgm:pt modelId="{AE65C2BF-225F-4643-AE59-9457E6820B24}" type="parTrans" cxnId="{0419F4C6-C72F-44E5-856A-7A5E20A609B0}">
      <dgm:prSet/>
      <dgm:spPr/>
      <dgm:t>
        <a:bodyPr/>
        <a:lstStyle/>
        <a:p>
          <a:endParaRPr lang="de-DE"/>
        </a:p>
      </dgm:t>
    </dgm:pt>
    <dgm:pt modelId="{2328B74F-4929-49C4-A401-C9585D838753}" type="sibTrans" cxnId="{0419F4C6-C72F-44E5-856A-7A5E20A609B0}">
      <dgm:prSet/>
      <dgm:spPr/>
      <dgm:t>
        <a:bodyPr/>
        <a:lstStyle/>
        <a:p>
          <a:endParaRPr lang="de-DE"/>
        </a:p>
      </dgm:t>
    </dgm:pt>
    <dgm:pt modelId="{C1F68F19-94EA-4970-A79B-863E823848E5}">
      <dgm:prSet phldrT="[Text]" custT="1"/>
      <dgm:spPr/>
      <dgm:t>
        <a:bodyPr/>
        <a:lstStyle/>
        <a:p>
          <a:r>
            <a:rPr lang="de-DE" sz="800" b="0" i="0" dirty="0" err="1">
              <a:latin typeface="Myriad Pro" panose="020B0503030403020204" pitchFamily="34" charset="0"/>
            </a:rPr>
            <a:t>ResNet</a:t>
          </a:r>
          <a:endParaRPr lang="de-DE" sz="800" b="0" i="0" dirty="0">
            <a:latin typeface="Myriad Pro" panose="020B0503030403020204" pitchFamily="34" charset="0"/>
          </a:endParaRPr>
        </a:p>
      </dgm:t>
    </dgm:pt>
    <dgm:pt modelId="{0F1B911F-6353-4AE6-9EEF-D49625DE905E}" type="parTrans" cxnId="{4A7380CF-8162-4F2E-9F90-B51642631E94}">
      <dgm:prSet/>
      <dgm:spPr/>
      <dgm:t>
        <a:bodyPr/>
        <a:lstStyle/>
        <a:p>
          <a:endParaRPr lang="de-DE"/>
        </a:p>
      </dgm:t>
    </dgm:pt>
    <dgm:pt modelId="{60DB14D8-838D-4A63-A334-C12EB1C7625D}" type="sibTrans" cxnId="{4A7380CF-8162-4F2E-9F90-B51642631E94}">
      <dgm:prSet/>
      <dgm:spPr/>
      <dgm:t>
        <a:bodyPr/>
        <a:lstStyle/>
        <a:p>
          <a:endParaRPr lang="de-DE"/>
        </a:p>
      </dgm:t>
    </dgm:pt>
    <dgm:pt modelId="{3EC8FF9E-3113-473A-A5E5-ABD9C5F94794}">
      <dgm:prSet phldrT="[Text]" custT="1"/>
      <dgm:spPr/>
      <dgm:t>
        <a:bodyPr/>
        <a:lstStyle/>
        <a:p>
          <a:r>
            <a:rPr lang="de-DE" sz="800" b="0" i="0" dirty="0" err="1">
              <a:latin typeface="Myriad Pro" panose="020B0503030403020204" pitchFamily="34" charset="0"/>
            </a:rPr>
            <a:t>ResNext</a:t>
          </a:r>
          <a:endParaRPr lang="de-DE" sz="800" b="0" i="0" dirty="0">
            <a:latin typeface="Myriad Pro" panose="020B0503030403020204" pitchFamily="34" charset="0"/>
          </a:endParaRPr>
        </a:p>
      </dgm:t>
    </dgm:pt>
    <dgm:pt modelId="{87CDD4F3-E71F-44A9-B515-E47672A849B6}" type="parTrans" cxnId="{0A8FCBF8-AD1F-4CF4-8568-2F5CBABA5157}">
      <dgm:prSet/>
      <dgm:spPr/>
      <dgm:t>
        <a:bodyPr/>
        <a:lstStyle/>
        <a:p>
          <a:endParaRPr lang="de-DE"/>
        </a:p>
      </dgm:t>
    </dgm:pt>
    <dgm:pt modelId="{25369813-4686-4B37-9746-915D5E2ABB1B}" type="sibTrans" cxnId="{0A8FCBF8-AD1F-4CF4-8568-2F5CBABA5157}">
      <dgm:prSet/>
      <dgm:spPr/>
      <dgm:t>
        <a:bodyPr/>
        <a:lstStyle/>
        <a:p>
          <a:endParaRPr lang="de-DE"/>
        </a:p>
      </dgm:t>
    </dgm:pt>
    <dgm:pt modelId="{E0EC0A27-9EDB-47A4-8DED-CBD1A61B9BC9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Inception-V4</a:t>
          </a:r>
        </a:p>
      </dgm:t>
    </dgm:pt>
    <dgm:pt modelId="{C6050D19-3AE0-4870-8460-7297D5C8A50F}" type="sibTrans" cxnId="{FEC8D416-8216-4562-8549-24473B803C80}">
      <dgm:prSet/>
      <dgm:spPr/>
      <dgm:t>
        <a:bodyPr/>
        <a:lstStyle/>
        <a:p>
          <a:endParaRPr lang="de-DE"/>
        </a:p>
      </dgm:t>
    </dgm:pt>
    <dgm:pt modelId="{42F96A8F-BB1E-4B89-AB8E-11A0F37EB1DB}" type="parTrans" cxnId="{FEC8D416-8216-4562-8549-24473B803C80}">
      <dgm:prSet/>
      <dgm:spPr/>
      <dgm:t>
        <a:bodyPr/>
        <a:lstStyle/>
        <a:p>
          <a:endParaRPr lang="de-DE"/>
        </a:p>
      </dgm:t>
    </dgm:pt>
    <dgm:pt modelId="{4DA8AE24-A75C-40AE-A6A1-13FE57AE449D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Inception-</a:t>
          </a:r>
          <a:r>
            <a:rPr lang="de-DE" sz="800" b="0" i="0" dirty="0" err="1">
              <a:latin typeface="Myriad Pro" panose="020B0503030403020204" pitchFamily="34" charset="0"/>
            </a:rPr>
            <a:t>ResNet</a:t>
          </a:r>
          <a:endParaRPr lang="de-DE" sz="800" b="0" i="0" dirty="0">
            <a:latin typeface="Myriad Pro" panose="020B0503030403020204" pitchFamily="34" charset="0"/>
          </a:endParaRPr>
        </a:p>
      </dgm:t>
    </dgm:pt>
    <dgm:pt modelId="{DF4C3ABC-A688-4048-91A3-DFE9CE606182}" type="sibTrans" cxnId="{F4D4E3EF-4C7A-4DD4-B693-2A68087757F8}">
      <dgm:prSet/>
      <dgm:spPr/>
      <dgm:t>
        <a:bodyPr/>
        <a:lstStyle/>
        <a:p>
          <a:endParaRPr lang="de-DE"/>
        </a:p>
      </dgm:t>
    </dgm:pt>
    <dgm:pt modelId="{2DCC687C-BE9B-4DD8-8A80-E970635437CA}" type="parTrans" cxnId="{F4D4E3EF-4C7A-4DD4-B693-2A68087757F8}">
      <dgm:prSet/>
      <dgm:spPr/>
      <dgm:t>
        <a:bodyPr/>
        <a:lstStyle/>
        <a:p>
          <a:endParaRPr lang="de-DE"/>
        </a:p>
      </dgm:t>
    </dgm:pt>
    <dgm:pt modelId="{50C4D88C-9CB0-4513-8456-755395491158}" type="pres">
      <dgm:prSet presAssocID="{96C9D5F4-FF4F-420D-8420-A926E166D7A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06FBA0B-6598-4404-B87A-56869B8718E3}" type="pres">
      <dgm:prSet presAssocID="{D0997319-AE2C-4C46-ADCB-BA43BE3F3F54}" presName="root1" presStyleCnt="0"/>
      <dgm:spPr/>
    </dgm:pt>
    <dgm:pt modelId="{DCF5B4EF-DE4F-4292-A3B2-724C163A44AB}" type="pres">
      <dgm:prSet presAssocID="{D0997319-AE2C-4C46-ADCB-BA43BE3F3F54}" presName="LevelOneTextNode" presStyleLbl="node0" presStyleIdx="0" presStyleCnt="1">
        <dgm:presLayoutVars>
          <dgm:chPref val="3"/>
        </dgm:presLayoutVars>
      </dgm:prSet>
      <dgm:spPr/>
    </dgm:pt>
    <dgm:pt modelId="{7E8A6FC8-F240-4C27-8F75-0549E9D1CE4E}" type="pres">
      <dgm:prSet presAssocID="{D0997319-AE2C-4C46-ADCB-BA43BE3F3F54}" presName="level2hierChild" presStyleCnt="0"/>
      <dgm:spPr/>
    </dgm:pt>
    <dgm:pt modelId="{BE328E0A-C287-4B1A-BD90-C0F3098FFCD9}" type="pres">
      <dgm:prSet presAssocID="{B164CB56-71EE-412E-A3A2-1509A3B08E05}" presName="conn2-1" presStyleLbl="parChTrans1D2" presStyleIdx="0" presStyleCnt="3"/>
      <dgm:spPr/>
    </dgm:pt>
    <dgm:pt modelId="{1EB559E9-DB95-4028-B960-01A592B99E92}" type="pres">
      <dgm:prSet presAssocID="{B164CB56-71EE-412E-A3A2-1509A3B08E05}" presName="connTx" presStyleLbl="parChTrans1D2" presStyleIdx="0" presStyleCnt="3"/>
      <dgm:spPr/>
    </dgm:pt>
    <dgm:pt modelId="{9893F228-CFAA-415F-97D9-8C8EA9FB1BC5}" type="pres">
      <dgm:prSet presAssocID="{8E70AA8F-7583-4AFE-9EDE-87363894E1F8}" presName="root2" presStyleCnt="0"/>
      <dgm:spPr/>
    </dgm:pt>
    <dgm:pt modelId="{49ADAAAB-354D-4968-9DE9-378E6595E5BB}" type="pres">
      <dgm:prSet presAssocID="{8E70AA8F-7583-4AFE-9EDE-87363894E1F8}" presName="LevelTwoTextNode" presStyleLbl="node2" presStyleIdx="0" presStyleCnt="3">
        <dgm:presLayoutVars>
          <dgm:chPref val="3"/>
        </dgm:presLayoutVars>
      </dgm:prSet>
      <dgm:spPr/>
    </dgm:pt>
    <dgm:pt modelId="{46E2FE2A-A747-4DEE-AAF5-53A8EE84B06B}" type="pres">
      <dgm:prSet presAssocID="{8E70AA8F-7583-4AFE-9EDE-87363894E1F8}" presName="level3hierChild" presStyleCnt="0"/>
      <dgm:spPr/>
    </dgm:pt>
    <dgm:pt modelId="{A00DE1AA-92DF-4607-98DB-1C3BB048DCF5}" type="pres">
      <dgm:prSet presAssocID="{8ACEFE3D-DAAE-46D2-BF29-AF7B5FBB783D}" presName="conn2-1" presStyleLbl="parChTrans1D3" presStyleIdx="0" presStyleCnt="10"/>
      <dgm:spPr/>
    </dgm:pt>
    <dgm:pt modelId="{FCADF10C-D51C-403A-B095-E884F4771DA4}" type="pres">
      <dgm:prSet presAssocID="{8ACEFE3D-DAAE-46D2-BF29-AF7B5FBB783D}" presName="connTx" presStyleLbl="parChTrans1D3" presStyleIdx="0" presStyleCnt="10"/>
      <dgm:spPr/>
    </dgm:pt>
    <dgm:pt modelId="{82114EE1-887C-431E-AFFD-6C4277E5953D}" type="pres">
      <dgm:prSet presAssocID="{BF1B7062-91AB-4F1D-BD08-8D3EC4B33C1F}" presName="root2" presStyleCnt="0"/>
      <dgm:spPr/>
    </dgm:pt>
    <dgm:pt modelId="{F9F18759-F577-4686-9C34-EB964D732C77}" type="pres">
      <dgm:prSet presAssocID="{BF1B7062-91AB-4F1D-BD08-8D3EC4B33C1F}" presName="LevelTwoTextNode" presStyleLbl="node3" presStyleIdx="0" presStyleCnt="10">
        <dgm:presLayoutVars>
          <dgm:chPref val="3"/>
        </dgm:presLayoutVars>
      </dgm:prSet>
      <dgm:spPr/>
    </dgm:pt>
    <dgm:pt modelId="{54BDE115-2A0C-4217-89B4-E7E8586234DB}" type="pres">
      <dgm:prSet presAssocID="{BF1B7062-91AB-4F1D-BD08-8D3EC4B33C1F}" presName="level3hierChild" presStyleCnt="0"/>
      <dgm:spPr/>
    </dgm:pt>
    <dgm:pt modelId="{6D05A90F-5A8D-42F9-A2CB-82F28C0FF2BC}" type="pres">
      <dgm:prSet presAssocID="{C7C06085-9DF0-469C-90B3-434C5E418A6D}" presName="conn2-1" presStyleLbl="parChTrans1D4" presStyleIdx="0" presStyleCnt="9"/>
      <dgm:spPr/>
    </dgm:pt>
    <dgm:pt modelId="{799FD5E4-5D76-4338-BDA8-9F7F790A3A29}" type="pres">
      <dgm:prSet presAssocID="{C7C06085-9DF0-469C-90B3-434C5E418A6D}" presName="connTx" presStyleLbl="parChTrans1D4" presStyleIdx="0" presStyleCnt="9"/>
      <dgm:spPr/>
    </dgm:pt>
    <dgm:pt modelId="{1C875D8C-6779-45C7-9DF1-E38374A18533}" type="pres">
      <dgm:prSet presAssocID="{4D897679-FA7C-48A2-A57F-5D0431886FF7}" presName="root2" presStyleCnt="0"/>
      <dgm:spPr/>
    </dgm:pt>
    <dgm:pt modelId="{F8A94DA1-2081-4A8B-816C-A9F98C2853F5}" type="pres">
      <dgm:prSet presAssocID="{4D897679-FA7C-48A2-A57F-5D0431886FF7}" presName="LevelTwoTextNode" presStyleLbl="node4" presStyleIdx="0" presStyleCnt="9">
        <dgm:presLayoutVars>
          <dgm:chPref val="3"/>
        </dgm:presLayoutVars>
      </dgm:prSet>
      <dgm:spPr/>
    </dgm:pt>
    <dgm:pt modelId="{BE78AA36-14CC-406D-9CAF-F23AD3DFDFED}" type="pres">
      <dgm:prSet presAssocID="{4D897679-FA7C-48A2-A57F-5D0431886FF7}" presName="level3hierChild" presStyleCnt="0"/>
      <dgm:spPr/>
    </dgm:pt>
    <dgm:pt modelId="{8F0AA0AA-EF8D-43DE-82C5-2D7BFD08315F}" type="pres">
      <dgm:prSet presAssocID="{81CB6F6D-48DA-416D-9426-0B6E4B5AD737}" presName="conn2-1" presStyleLbl="parChTrans1D4" presStyleIdx="1" presStyleCnt="9"/>
      <dgm:spPr/>
    </dgm:pt>
    <dgm:pt modelId="{FD15021D-62B7-4A46-932A-654E778DB44B}" type="pres">
      <dgm:prSet presAssocID="{81CB6F6D-48DA-416D-9426-0B6E4B5AD737}" presName="connTx" presStyleLbl="parChTrans1D4" presStyleIdx="1" presStyleCnt="9"/>
      <dgm:spPr/>
    </dgm:pt>
    <dgm:pt modelId="{92C6DF90-94C7-417B-A0B7-472D3330DFC6}" type="pres">
      <dgm:prSet presAssocID="{48CAF46E-7318-4269-B88D-4072C010818D}" presName="root2" presStyleCnt="0"/>
      <dgm:spPr/>
    </dgm:pt>
    <dgm:pt modelId="{571B8373-7DFF-4282-8AA6-80F7CC7EA7C8}" type="pres">
      <dgm:prSet presAssocID="{48CAF46E-7318-4269-B88D-4072C010818D}" presName="LevelTwoTextNode" presStyleLbl="node4" presStyleIdx="1" presStyleCnt="9">
        <dgm:presLayoutVars>
          <dgm:chPref val="3"/>
        </dgm:presLayoutVars>
      </dgm:prSet>
      <dgm:spPr/>
    </dgm:pt>
    <dgm:pt modelId="{2E395B4D-D351-4809-A97B-BD1545D151D6}" type="pres">
      <dgm:prSet presAssocID="{48CAF46E-7318-4269-B88D-4072C010818D}" presName="level3hierChild" presStyleCnt="0"/>
      <dgm:spPr/>
    </dgm:pt>
    <dgm:pt modelId="{709C936E-7E65-4B5A-AC40-4548A25152AC}" type="pres">
      <dgm:prSet presAssocID="{23EDCDD5-F170-402F-A11E-15FD466C3CE5}" presName="conn2-1" presStyleLbl="parChTrans1D4" presStyleIdx="2" presStyleCnt="9"/>
      <dgm:spPr/>
    </dgm:pt>
    <dgm:pt modelId="{79D3B186-92E5-40C6-A995-4173A00C788D}" type="pres">
      <dgm:prSet presAssocID="{23EDCDD5-F170-402F-A11E-15FD466C3CE5}" presName="connTx" presStyleLbl="parChTrans1D4" presStyleIdx="2" presStyleCnt="9"/>
      <dgm:spPr/>
    </dgm:pt>
    <dgm:pt modelId="{288D4D72-A885-421E-B53B-89BEC0A8E191}" type="pres">
      <dgm:prSet presAssocID="{ADED253C-6A2E-4631-B1D4-F5E1FE2B5B55}" presName="root2" presStyleCnt="0"/>
      <dgm:spPr/>
    </dgm:pt>
    <dgm:pt modelId="{9E59A063-5821-4E2B-8FD8-3EBA8922B98E}" type="pres">
      <dgm:prSet presAssocID="{ADED253C-6A2E-4631-B1D4-F5E1FE2B5B55}" presName="LevelTwoTextNode" presStyleLbl="node4" presStyleIdx="2" presStyleCnt="9">
        <dgm:presLayoutVars>
          <dgm:chPref val="3"/>
        </dgm:presLayoutVars>
      </dgm:prSet>
      <dgm:spPr/>
    </dgm:pt>
    <dgm:pt modelId="{A60165E3-8C06-4086-B11F-0E702421E440}" type="pres">
      <dgm:prSet presAssocID="{ADED253C-6A2E-4631-B1D4-F5E1FE2B5B55}" presName="level3hierChild" presStyleCnt="0"/>
      <dgm:spPr/>
    </dgm:pt>
    <dgm:pt modelId="{C5F46441-018D-4AD0-9984-278FB6B3653F}" type="pres">
      <dgm:prSet presAssocID="{524ED0C4-9CC2-4C2A-B51C-974FA37A7FE7}" presName="conn2-1" presStyleLbl="parChTrans1D4" presStyleIdx="3" presStyleCnt="9"/>
      <dgm:spPr/>
    </dgm:pt>
    <dgm:pt modelId="{D9EA4352-69AB-4BEF-A3B8-25557C0E3D3D}" type="pres">
      <dgm:prSet presAssocID="{524ED0C4-9CC2-4C2A-B51C-974FA37A7FE7}" presName="connTx" presStyleLbl="parChTrans1D4" presStyleIdx="3" presStyleCnt="9"/>
      <dgm:spPr/>
    </dgm:pt>
    <dgm:pt modelId="{0E92266F-6127-4D65-BB11-33FD467F105D}" type="pres">
      <dgm:prSet presAssocID="{D11BAA21-3D0E-4BFE-97F1-F349F96BB7F2}" presName="root2" presStyleCnt="0"/>
      <dgm:spPr/>
    </dgm:pt>
    <dgm:pt modelId="{E35C2840-DB93-493D-B275-166B0E0C4A9D}" type="pres">
      <dgm:prSet presAssocID="{D11BAA21-3D0E-4BFE-97F1-F349F96BB7F2}" presName="LevelTwoTextNode" presStyleLbl="node4" presStyleIdx="3" presStyleCnt="9">
        <dgm:presLayoutVars>
          <dgm:chPref val="3"/>
        </dgm:presLayoutVars>
      </dgm:prSet>
      <dgm:spPr/>
    </dgm:pt>
    <dgm:pt modelId="{D8A053A6-8CD3-465F-9ECC-7C0D113893EE}" type="pres">
      <dgm:prSet presAssocID="{D11BAA21-3D0E-4BFE-97F1-F349F96BB7F2}" presName="level3hierChild" presStyleCnt="0"/>
      <dgm:spPr/>
    </dgm:pt>
    <dgm:pt modelId="{FAF45787-F807-4BB6-923D-0C0E2CD8C149}" type="pres">
      <dgm:prSet presAssocID="{31BDA904-A9EF-437C-9DAF-E5BDF8C1106E}" presName="conn2-1" presStyleLbl="parChTrans1D4" presStyleIdx="4" presStyleCnt="9"/>
      <dgm:spPr/>
    </dgm:pt>
    <dgm:pt modelId="{8B0AB1CA-7D19-4139-820F-FBEA5B4373F8}" type="pres">
      <dgm:prSet presAssocID="{31BDA904-A9EF-437C-9DAF-E5BDF8C1106E}" presName="connTx" presStyleLbl="parChTrans1D4" presStyleIdx="4" presStyleCnt="9"/>
      <dgm:spPr/>
    </dgm:pt>
    <dgm:pt modelId="{C3306D52-2437-4385-ACA3-7D8CE9EB0569}" type="pres">
      <dgm:prSet presAssocID="{33587DE4-8F92-4CA4-A011-892138D47DA7}" presName="root2" presStyleCnt="0"/>
      <dgm:spPr/>
    </dgm:pt>
    <dgm:pt modelId="{8F47A465-73D6-48E5-83FD-F149301C3BBD}" type="pres">
      <dgm:prSet presAssocID="{33587DE4-8F92-4CA4-A011-892138D47DA7}" presName="LevelTwoTextNode" presStyleLbl="node4" presStyleIdx="4" presStyleCnt="9">
        <dgm:presLayoutVars>
          <dgm:chPref val="3"/>
        </dgm:presLayoutVars>
      </dgm:prSet>
      <dgm:spPr/>
    </dgm:pt>
    <dgm:pt modelId="{E32E857A-F3CD-4263-AB35-D59E97F83B1D}" type="pres">
      <dgm:prSet presAssocID="{33587DE4-8F92-4CA4-A011-892138D47DA7}" presName="level3hierChild" presStyleCnt="0"/>
      <dgm:spPr/>
    </dgm:pt>
    <dgm:pt modelId="{5BC2DE1D-C4D7-4BFC-A0C1-3D282DC024CD}" type="pres">
      <dgm:prSet presAssocID="{AE65C2BF-225F-4643-AE59-9457E6820B24}" presName="conn2-1" presStyleLbl="parChTrans1D3" presStyleIdx="1" presStyleCnt="10"/>
      <dgm:spPr/>
    </dgm:pt>
    <dgm:pt modelId="{0C497864-2349-44C5-8D11-5F89748F0519}" type="pres">
      <dgm:prSet presAssocID="{AE65C2BF-225F-4643-AE59-9457E6820B24}" presName="connTx" presStyleLbl="parChTrans1D3" presStyleIdx="1" presStyleCnt="10"/>
      <dgm:spPr/>
    </dgm:pt>
    <dgm:pt modelId="{9DEE4079-5D60-4753-AEAE-EF1343D66E8F}" type="pres">
      <dgm:prSet presAssocID="{49A0BB83-CEA0-46AB-9D0B-B65F612AEE4A}" presName="root2" presStyleCnt="0"/>
      <dgm:spPr/>
    </dgm:pt>
    <dgm:pt modelId="{DC0B28EB-699E-45BB-87EC-30E574E72821}" type="pres">
      <dgm:prSet presAssocID="{49A0BB83-CEA0-46AB-9D0B-B65F612AEE4A}" presName="LevelTwoTextNode" presStyleLbl="node3" presStyleIdx="1" presStyleCnt="10">
        <dgm:presLayoutVars>
          <dgm:chPref val="3"/>
        </dgm:presLayoutVars>
      </dgm:prSet>
      <dgm:spPr/>
    </dgm:pt>
    <dgm:pt modelId="{F96545F6-99BC-46B9-929F-A49863AE73CF}" type="pres">
      <dgm:prSet presAssocID="{49A0BB83-CEA0-46AB-9D0B-B65F612AEE4A}" presName="level3hierChild" presStyleCnt="0"/>
      <dgm:spPr/>
    </dgm:pt>
    <dgm:pt modelId="{7F2C676C-E906-4B26-892E-C728B9239429}" type="pres">
      <dgm:prSet presAssocID="{42F96A8F-BB1E-4B89-AB8E-11A0F37EB1DB}" presName="conn2-1" presStyleLbl="parChTrans1D4" presStyleIdx="5" presStyleCnt="9"/>
      <dgm:spPr/>
    </dgm:pt>
    <dgm:pt modelId="{F614A676-E312-4A6F-BE9F-B6E2993177B6}" type="pres">
      <dgm:prSet presAssocID="{42F96A8F-BB1E-4B89-AB8E-11A0F37EB1DB}" presName="connTx" presStyleLbl="parChTrans1D4" presStyleIdx="5" presStyleCnt="9"/>
      <dgm:spPr/>
    </dgm:pt>
    <dgm:pt modelId="{BDC558D4-E8FE-4402-98B6-954B2DED52D1}" type="pres">
      <dgm:prSet presAssocID="{E0EC0A27-9EDB-47A4-8DED-CBD1A61B9BC9}" presName="root2" presStyleCnt="0"/>
      <dgm:spPr/>
    </dgm:pt>
    <dgm:pt modelId="{81473451-3FF3-474B-98FB-6869E5682468}" type="pres">
      <dgm:prSet presAssocID="{E0EC0A27-9EDB-47A4-8DED-CBD1A61B9BC9}" presName="LevelTwoTextNode" presStyleLbl="node4" presStyleIdx="5" presStyleCnt="9">
        <dgm:presLayoutVars>
          <dgm:chPref val="3"/>
        </dgm:presLayoutVars>
      </dgm:prSet>
      <dgm:spPr/>
    </dgm:pt>
    <dgm:pt modelId="{FA9000AC-D9F7-467D-A35D-DAD03D5FE186}" type="pres">
      <dgm:prSet presAssocID="{E0EC0A27-9EDB-47A4-8DED-CBD1A61B9BC9}" presName="level3hierChild" presStyleCnt="0"/>
      <dgm:spPr/>
    </dgm:pt>
    <dgm:pt modelId="{2B4072C3-2623-4EA4-94B7-025A9DCD72E9}" type="pres">
      <dgm:prSet presAssocID="{2DCC687C-BE9B-4DD8-8A80-E970635437CA}" presName="conn2-1" presStyleLbl="parChTrans1D4" presStyleIdx="6" presStyleCnt="9"/>
      <dgm:spPr/>
    </dgm:pt>
    <dgm:pt modelId="{7260B369-A7E2-44EA-98FE-B408D79B13A6}" type="pres">
      <dgm:prSet presAssocID="{2DCC687C-BE9B-4DD8-8A80-E970635437CA}" presName="connTx" presStyleLbl="parChTrans1D4" presStyleIdx="6" presStyleCnt="9"/>
      <dgm:spPr/>
    </dgm:pt>
    <dgm:pt modelId="{1FAAD552-F495-4DB6-9E8B-FAAEB560B2F6}" type="pres">
      <dgm:prSet presAssocID="{4DA8AE24-A75C-40AE-A6A1-13FE57AE449D}" presName="root2" presStyleCnt="0"/>
      <dgm:spPr/>
    </dgm:pt>
    <dgm:pt modelId="{A732D3F1-1291-409E-9A7C-778CAE167F89}" type="pres">
      <dgm:prSet presAssocID="{4DA8AE24-A75C-40AE-A6A1-13FE57AE449D}" presName="LevelTwoTextNode" presStyleLbl="node4" presStyleIdx="6" presStyleCnt="9">
        <dgm:presLayoutVars>
          <dgm:chPref val="3"/>
        </dgm:presLayoutVars>
      </dgm:prSet>
      <dgm:spPr/>
    </dgm:pt>
    <dgm:pt modelId="{AB597740-6E08-435C-B03D-74A3C28F6C7A}" type="pres">
      <dgm:prSet presAssocID="{4DA8AE24-A75C-40AE-A6A1-13FE57AE449D}" presName="level3hierChild" presStyleCnt="0"/>
      <dgm:spPr/>
    </dgm:pt>
    <dgm:pt modelId="{9458E52A-38CE-4EE6-A620-F703970B8164}" type="pres">
      <dgm:prSet presAssocID="{0F1B911F-6353-4AE6-9EEF-D49625DE905E}" presName="conn2-1" presStyleLbl="parChTrans1D4" presStyleIdx="7" presStyleCnt="9"/>
      <dgm:spPr/>
    </dgm:pt>
    <dgm:pt modelId="{32DEAE14-947F-44E2-8D61-C101875AB07D}" type="pres">
      <dgm:prSet presAssocID="{0F1B911F-6353-4AE6-9EEF-D49625DE905E}" presName="connTx" presStyleLbl="parChTrans1D4" presStyleIdx="7" presStyleCnt="9"/>
      <dgm:spPr/>
    </dgm:pt>
    <dgm:pt modelId="{69E10A20-FCE4-4D83-88A1-14D71635473C}" type="pres">
      <dgm:prSet presAssocID="{C1F68F19-94EA-4970-A79B-863E823848E5}" presName="root2" presStyleCnt="0"/>
      <dgm:spPr/>
    </dgm:pt>
    <dgm:pt modelId="{42C465EB-33D9-4AD2-A33B-930C8E39ED41}" type="pres">
      <dgm:prSet presAssocID="{C1F68F19-94EA-4970-A79B-863E823848E5}" presName="LevelTwoTextNode" presStyleLbl="node4" presStyleIdx="7" presStyleCnt="9">
        <dgm:presLayoutVars>
          <dgm:chPref val="3"/>
        </dgm:presLayoutVars>
      </dgm:prSet>
      <dgm:spPr/>
    </dgm:pt>
    <dgm:pt modelId="{2EF723DA-603B-48F9-A950-71099D97A93D}" type="pres">
      <dgm:prSet presAssocID="{C1F68F19-94EA-4970-A79B-863E823848E5}" presName="level3hierChild" presStyleCnt="0"/>
      <dgm:spPr/>
    </dgm:pt>
    <dgm:pt modelId="{329CD9E0-9945-40C9-89A5-5929AA1A3A82}" type="pres">
      <dgm:prSet presAssocID="{87CDD4F3-E71F-44A9-B515-E47672A849B6}" presName="conn2-1" presStyleLbl="parChTrans1D4" presStyleIdx="8" presStyleCnt="9"/>
      <dgm:spPr/>
    </dgm:pt>
    <dgm:pt modelId="{27874C32-AAAE-43E2-B803-B20B1E2D7450}" type="pres">
      <dgm:prSet presAssocID="{87CDD4F3-E71F-44A9-B515-E47672A849B6}" presName="connTx" presStyleLbl="parChTrans1D4" presStyleIdx="8" presStyleCnt="9"/>
      <dgm:spPr/>
    </dgm:pt>
    <dgm:pt modelId="{413EDB34-EEB8-4846-8BF9-D4944F61EBD3}" type="pres">
      <dgm:prSet presAssocID="{3EC8FF9E-3113-473A-A5E5-ABD9C5F94794}" presName="root2" presStyleCnt="0"/>
      <dgm:spPr/>
    </dgm:pt>
    <dgm:pt modelId="{84D7F889-3498-48D8-ADC3-14251347C81B}" type="pres">
      <dgm:prSet presAssocID="{3EC8FF9E-3113-473A-A5E5-ABD9C5F94794}" presName="LevelTwoTextNode" presStyleLbl="node4" presStyleIdx="8" presStyleCnt="9">
        <dgm:presLayoutVars>
          <dgm:chPref val="3"/>
        </dgm:presLayoutVars>
      </dgm:prSet>
      <dgm:spPr/>
    </dgm:pt>
    <dgm:pt modelId="{E91235D0-FC5C-4DA2-AB29-EC075B3DCA81}" type="pres">
      <dgm:prSet presAssocID="{3EC8FF9E-3113-473A-A5E5-ABD9C5F94794}" presName="level3hierChild" presStyleCnt="0"/>
      <dgm:spPr/>
    </dgm:pt>
    <dgm:pt modelId="{A4E05C94-2209-4BF4-B627-606397BBC1C5}" type="pres">
      <dgm:prSet presAssocID="{BB72E3E4-7E20-4FF3-87BE-AD24CB2F12EE}" presName="conn2-1" presStyleLbl="parChTrans1D3" presStyleIdx="2" presStyleCnt="10"/>
      <dgm:spPr/>
    </dgm:pt>
    <dgm:pt modelId="{6DCFD290-34D5-45FC-84C5-03B4A3AFAD52}" type="pres">
      <dgm:prSet presAssocID="{BB72E3E4-7E20-4FF3-87BE-AD24CB2F12EE}" presName="connTx" presStyleLbl="parChTrans1D3" presStyleIdx="2" presStyleCnt="10"/>
      <dgm:spPr/>
    </dgm:pt>
    <dgm:pt modelId="{D6C31984-0B65-416F-A6B1-E0A22FFF6163}" type="pres">
      <dgm:prSet presAssocID="{DAFF3CB8-4780-4F42-8F5A-A2879CF5C5A6}" presName="root2" presStyleCnt="0"/>
      <dgm:spPr/>
    </dgm:pt>
    <dgm:pt modelId="{485D5E8B-1295-4B72-BF14-74B2BE7008EE}" type="pres">
      <dgm:prSet presAssocID="{DAFF3CB8-4780-4F42-8F5A-A2879CF5C5A6}" presName="LevelTwoTextNode" presStyleLbl="node3" presStyleIdx="2" presStyleCnt="10">
        <dgm:presLayoutVars>
          <dgm:chPref val="3"/>
        </dgm:presLayoutVars>
      </dgm:prSet>
      <dgm:spPr/>
    </dgm:pt>
    <dgm:pt modelId="{49EAA066-0495-427D-9425-BE1889EED5E1}" type="pres">
      <dgm:prSet presAssocID="{DAFF3CB8-4780-4F42-8F5A-A2879CF5C5A6}" presName="level3hierChild" presStyleCnt="0"/>
      <dgm:spPr/>
    </dgm:pt>
    <dgm:pt modelId="{460E764F-BDF5-4D22-9B4D-16DC71F64CAC}" type="pres">
      <dgm:prSet presAssocID="{2C61C4AB-FC34-4364-9323-4A9D6350BA1C}" presName="conn2-1" presStyleLbl="parChTrans1D3" presStyleIdx="3" presStyleCnt="10"/>
      <dgm:spPr/>
    </dgm:pt>
    <dgm:pt modelId="{D2085E56-A00C-4E27-A4A7-A2743FEDF1B5}" type="pres">
      <dgm:prSet presAssocID="{2C61C4AB-FC34-4364-9323-4A9D6350BA1C}" presName="connTx" presStyleLbl="parChTrans1D3" presStyleIdx="3" presStyleCnt="10"/>
      <dgm:spPr/>
    </dgm:pt>
    <dgm:pt modelId="{73186733-5E43-4E6A-80AF-948A00AAA9B5}" type="pres">
      <dgm:prSet presAssocID="{2FAED816-5ABD-44B8-9175-AD4921C3FE98}" presName="root2" presStyleCnt="0"/>
      <dgm:spPr/>
    </dgm:pt>
    <dgm:pt modelId="{43996E1E-6F52-4F8E-9F4B-77A56824C63C}" type="pres">
      <dgm:prSet presAssocID="{2FAED816-5ABD-44B8-9175-AD4921C3FE98}" presName="LevelTwoTextNode" presStyleLbl="node3" presStyleIdx="3" presStyleCnt="10">
        <dgm:presLayoutVars>
          <dgm:chPref val="3"/>
        </dgm:presLayoutVars>
      </dgm:prSet>
      <dgm:spPr/>
    </dgm:pt>
    <dgm:pt modelId="{41502682-1FC1-4B2B-BBB5-9A5540E7D736}" type="pres">
      <dgm:prSet presAssocID="{2FAED816-5ABD-44B8-9175-AD4921C3FE98}" presName="level3hierChild" presStyleCnt="0"/>
      <dgm:spPr/>
    </dgm:pt>
    <dgm:pt modelId="{690E36EE-5895-4B91-A347-3380A5FE5255}" type="pres">
      <dgm:prSet presAssocID="{D0F076D3-591F-4547-A436-4947EC5EA385}" presName="conn2-1" presStyleLbl="parChTrans1D3" presStyleIdx="4" presStyleCnt="10"/>
      <dgm:spPr/>
    </dgm:pt>
    <dgm:pt modelId="{ADBE13F2-10FA-4B06-99C7-09C6712A7646}" type="pres">
      <dgm:prSet presAssocID="{D0F076D3-591F-4547-A436-4947EC5EA385}" presName="connTx" presStyleLbl="parChTrans1D3" presStyleIdx="4" presStyleCnt="10"/>
      <dgm:spPr/>
    </dgm:pt>
    <dgm:pt modelId="{B6754EFB-425D-471A-9BC5-9299A6414551}" type="pres">
      <dgm:prSet presAssocID="{86A07196-5E8B-49B8-84A4-6DF135FCBFFC}" presName="root2" presStyleCnt="0"/>
      <dgm:spPr/>
    </dgm:pt>
    <dgm:pt modelId="{6E154881-954A-429F-9BBE-E92EEB4B1011}" type="pres">
      <dgm:prSet presAssocID="{86A07196-5E8B-49B8-84A4-6DF135FCBFFC}" presName="LevelTwoTextNode" presStyleLbl="node3" presStyleIdx="4" presStyleCnt="10">
        <dgm:presLayoutVars>
          <dgm:chPref val="3"/>
        </dgm:presLayoutVars>
      </dgm:prSet>
      <dgm:spPr/>
    </dgm:pt>
    <dgm:pt modelId="{5D1CB6D5-4D16-456C-80C8-8FB25291517B}" type="pres">
      <dgm:prSet presAssocID="{86A07196-5E8B-49B8-84A4-6DF135FCBFFC}" presName="level3hierChild" presStyleCnt="0"/>
      <dgm:spPr/>
    </dgm:pt>
    <dgm:pt modelId="{CD37291B-5548-4F1B-8F2F-200AE5B0DCAE}" type="pres">
      <dgm:prSet presAssocID="{17815460-B569-463A-BACE-734F709F874A}" presName="conn2-1" presStyleLbl="parChTrans1D2" presStyleIdx="1" presStyleCnt="3"/>
      <dgm:spPr/>
    </dgm:pt>
    <dgm:pt modelId="{D4121B60-61D6-41A4-AAB9-DE9671C8ED2F}" type="pres">
      <dgm:prSet presAssocID="{17815460-B569-463A-BACE-734F709F874A}" presName="connTx" presStyleLbl="parChTrans1D2" presStyleIdx="1" presStyleCnt="3"/>
      <dgm:spPr/>
    </dgm:pt>
    <dgm:pt modelId="{50975EFF-52F3-48CE-A104-6890DF2CCC15}" type="pres">
      <dgm:prSet presAssocID="{434F1058-EF12-4590-BD43-496B2D33656A}" presName="root2" presStyleCnt="0"/>
      <dgm:spPr/>
    </dgm:pt>
    <dgm:pt modelId="{E077FA3E-A654-4D27-8616-5CDDA43F8AF6}" type="pres">
      <dgm:prSet presAssocID="{434F1058-EF12-4590-BD43-496B2D33656A}" presName="LevelTwoTextNode" presStyleLbl="node2" presStyleIdx="1" presStyleCnt="3">
        <dgm:presLayoutVars>
          <dgm:chPref val="3"/>
        </dgm:presLayoutVars>
      </dgm:prSet>
      <dgm:spPr/>
    </dgm:pt>
    <dgm:pt modelId="{738BD333-0CAC-4970-A8E6-FA82D1202675}" type="pres">
      <dgm:prSet presAssocID="{434F1058-EF12-4590-BD43-496B2D33656A}" presName="level3hierChild" presStyleCnt="0"/>
      <dgm:spPr/>
    </dgm:pt>
    <dgm:pt modelId="{037062E2-BE96-4A8B-9D2F-1FA0857207C1}" type="pres">
      <dgm:prSet presAssocID="{DA62F256-25CF-4854-BFCD-F90F70E5F8D4}" presName="conn2-1" presStyleLbl="parChTrans1D3" presStyleIdx="5" presStyleCnt="10"/>
      <dgm:spPr/>
    </dgm:pt>
    <dgm:pt modelId="{48D9A2E1-2598-4B00-AD73-86E6047DFB3F}" type="pres">
      <dgm:prSet presAssocID="{DA62F256-25CF-4854-BFCD-F90F70E5F8D4}" presName="connTx" presStyleLbl="parChTrans1D3" presStyleIdx="5" presStyleCnt="10"/>
      <dgm:spPr/>
    </dgm:pt>
    <dgm:pt modelId="{B8CF9832-64BD-484C-B421-A0ECF20998B1}" type="pres">
      <dgm:prSet presAssocID="{4098A15D-6BE4-4258-B7C8-EC2A1354A4D6}" presName="root2" presStyleCnt="0"/>
      <dgm:spPr/>
    </dgm:pt>
    <dgm:pt modelId="{768C7647-12EF-40E9-94EB-C1868C4AFE59}" type="pres">
      <dgm:prSet presAssocID="{4098A15D-6BE4-4258-B7C8-EC2A1354A4D6}" presName="LevelTwoTextNode" presStyleLbl="node3" presStyleIdx="5" presStyleCnt="10">
        <dgm:presLayoutVars>
          <dgm:chPref val="3"/>
        </dgm:presLayoutVars>
      </dgm:prSet>
      <dgm:spPr/>
    </dgm:pt>
    <dgm:pt modelId="{66E40938-6C34-47FD-B792-4BEC9D41A30A}" type="pres">
      <dgm:prSet presAssocID="{4098A15D-6BE4-4258-B7C8-EC2A1354A4D6}" presName="level3hierChild" presStyleCnt="0"/>
      <dgm:spPr/>
    </dgm:pt>
    <dgm:pt modelId="{313DC26C-06DB-4098-B605-33485EFC9B29}" type="pres">
      <dgm:prSet presAssocID="{D937D902-C50B-4BEC-9C1F-D9880BCC701B}" presName="conn2-1" presStyleLbl="parChTrans1D3" presStyleIdx="6" presStyleCnt="10"/>
      <dgm:spPr/>
    </dgm:pt>
    <dgm:pt modelId="{30A455D9-9D31-498C-B006-B59A4D0FAC39}" type="pres">
      <dgm:prSet presAssocID="{D937D902-C50B-4BEC-9C1F-D9880BCC701B}" presName="connTx" presStyleLbl="parChTrans1D3" presStyleIdx="6" presStyleCnt="10"/>
      <dgm:spPr/>
    </dgm:pt>
    <dgm:pt modelId="{EB09E2DB-DC0B-4A48-BC00-788EB4BF2155}" type="pres">
      <dgm:prSet presAssocID="{CF5B8EE4-D285-4E9D-BBB6-5F2F77DD4689}" presName="root2" presStyleCnt="0"/>
      <dgm:spPr/>
    </dgm:pt>
    <dgm:pt modelId="{49B6876F-A108-4FF0-9A81-E34DBB9D0BD7}" type="pres">
      <dgm:prSet presAssocID="{CF5B8EE4-D285-4E9D-BBB6-5F2F77DD4689}" presName="LevelTwoTextNode" presStyleLbl="node3" presStyleIdx="6" presStyleCnt="10">
        <dgm:presLayoutVars>
          <dgm:chPref val="3"/>
        </dgm:presLayoutVars>
      </dgm:prSet>
      <dgm:spPr/>
    </dgm:pt>
    <dgm:pt modelId="{840A5199-0A8A-47C7-8B9A-920BC241225E}" type="pres">
      <dgm:prSet presAssocID="{CF5B8EE4-D285-4E9D-BBB6-5F2F77DD4689}" presName="level3hierChild" presStyleCnt="0"/>
      <dgm:spPr/>
    </dgm:pt>
    <dgm:pt modelId="{C4365B06-B9DB-4064-B93F-1043BD4B58B2}" type="pres">
      <dgm:prSet presAssocID="{8A26916C-03BF-4B0E-92AF-656A56CF8513}" presName="conn2-1" presStyleLbl="parChTrans1D2" presStyleIdx="2" presStyleCnt="3"/>
      <dgm:spPr/>
    </dgm:pt>
    <dgm:pt modelId="{0336C92A-933C-4B9A-8AAD-80A8DB51CB00}" type="pres">
      <dgm:prSet presAssocID="{8A26916C-03BF-4B0E-92AF-656A56CF8513}" presName="connTx" presStyleLbl="parChTrans1D2" presStyleIdx="2" presStyleCnt="3"/>
      <dgm:spPr/>
    </dgm:pt>
    <dgm:pt modelId="{1FB1112C-2171-4ECC-8EA0-911ADD3964A5}" type="pres">
      <dgm:prSet presAssocID="{C1D130BE-4BC5-481C-BADA-14A869727C0B}" presName="root2" presStyleCnt="0"/>
      <dgm:spPr/>
    </dgm:pt>
    <dgm:pt modelId="{B3E59FB2-885F-4B71-9DC5-B6F45C8017DE}" type="pres">
      <dgm:prSet presAssocID="{C1D130BE-4BC5-481C-BADA-14A869727C0B}" presName="LevelTwoTextNode" presStyleLbl="node2" presStyleIdx="2" presStyleCnt="3">
        <dgm:presLayoutVars>
          <dgm:chPref val="3"/>
        </dgm:presLayoutVars>
      </dgm:prSet>
      <dgm:spPr/>
    </dgm:pt>
    <dgm:pt modelId="{AF149B8F-23A2-48DF-9DB4-21319099B718}" type="pres">
      <dgm:prSet presAssocID="{C1D130BE-4BC5-481C-BADA-14A869727C0B}" presName="level3hierChild" presStyleCnt="0"/>
      <dgm:spPr/>
    </dgm:pt>
    <dgm:pt modelId="{60A0F5E7-D1D3-49F8-A254-CFFCBE54AAF0}" type="pres">
      <dgm:prSet presAssocID="{503510FB-9E52-432E-98AC-FEF28CA55F0D}" presName="conn2-1" presStyleLbl="parChTrans1D3" presStyleIdx="7" presStyleCnt="10"/>
      <dgm:spPr/>
    </dgm:pt>
    <dgm:pt modelId="{3325D373-008A-41E8-9EA1-B4B0FC90FCD2}" type="pres">
      <dgm:prSet presAssocID="{503510FB-9E52-432E-98AC-FEF28CA55F0D}" presName="connTx" presStyleLbl="parChTrans1D3" presStyleIdx="7" presStyleCnt="10"/>
      <dgm:spPr/>
    </dgm:pt>
    <dgm:pt modelId="{533688EB-FEF2-4244-B371-7A31A6275F9E}" type="pres">
      <dgm:prSet presAssocID="{CD6C8CAB-2DB8-4BEB-8794-D14E24B56239}" presName="root2" presStyleCnt="0"/>
      <dgm:spPr/>
    </dgm:pt>
    <dgm:pt modelId="{9E81B654-57F3-4178-8807-AB7AAC7BE08E}" type="pres">
      <dgm:prSet presAssocID="{CD6C8CAB-2DB8-4BEB-8794-D14E24B56239}" presName="LevelTwoTextNode" presStyleLbl="node3" presStyleIdx="7" presStyleCnt="10">
        <dgm:presLayoutVars>
          <dgm:chPref val="3"/>
        </dgm:presLayoutVars>
      </dgm:prSet>
      <dgm:spPr/>
    </dgm:pt>
    <dgm:pt modelId="{9EA1B074-9688-4BF6-BD3E-8C3B349784E8}" type="pres">
      <dgm:prSet presAssocID="{CD6C8CAB-2DB8-4BEB-8794-D14E24B56239}" presName="level3hierChild" presStyleCnt="0"/>
      <dgm:spPr/>
    </dgm:pt>
    <dgm:pt modelId="{1CD57466-73E5-43BB-AF51-980153E8039A}" type="pres">
      <dgm:prSet presAssocID="{B3C6A11E-10F5-433C-A0FB-1B185A7D12E0}" presName="conn2-1" presStyleLbl="parChTrans1D3" presStyleIdx="8" presStyleCnt="10"/>
      <dgm:spPr/>
    </dgm:pt>
    <dgm:pt modelId="{739E7D1A-06FA-43F4-82B6-C5B799BDD12A}" type="pres">
      <dgm:prSet presAssocID="{B3C6A11E-10F5-433C-A0FB-1B185A7D12E0}" presName="connTx" presStyleLbl="parChTrans1D3" presStyleIdx="8" presStyleCnt="10"/>
      <dgm:spPr/>
    </dgm:pt>
    <dgm:pt modelId="{08A18F09-5415-4D9A-A62E-8AA11F9AF3C4}" type="pres">
      <dgm:prSet presAssocID="{16945C89-930D-4764-8730-4F183F8B4C87}" presName="root2" presStyleCnt="0"/>
      <dgm:spPr/>
    </dgm:pt>
    <dgm:pt modelId="{0CCC40AA-D80B-4B90-9188-E5CA017E63B0}" type="pres">
      <dgm:prSet presAssocID="{16945C89-930D-4764-8730-4F183F8B4C87}" presName="LevelTwoTextNode" presStyleLbl="node3" presStyleIdx="8" presStyleCnt="10">
        <dgm:presLayoutVars>
          <dgm:chPref val="3"/>
        </dgm:presLayoutVars>
      </dgm:prSet>
      <dgm:spPr/>
    </dgm:pt>
    <dgm:pt modelId="{E40DD794-4E3C-4009-B357-94D69536E6F4}" type="pres">
      <dgm:prSet presAssocID="{16945C89-930D-4764-8730-4F183F8B4C87}" presName="level3hierChild" presStyleCnt="0"/>
      <dgm:spPr/>
    </dgm:pt>
    <dgm:pt modelId="{F9C34007-6CA8-4ABF-890A-47AA50B267EA}" type="pres">
      <dgm:prSet presAssocID="{858DE0EA-690E-49F0-9AFD-401C85E7FBB4}" presName="conn2-1" presStyleLbl="parChTrans1D3" presStyleIdx="9" presStyleCnt="10"/>
      <dgm:spPr/>
    </dgm:pt>
    <dgm:pt modelId="{D3331827-B92C-4419-96E8-793E8D653308}" type="pres">
      <dgm:prSet presAssocID="{858DE0EA-690E-49F0-9AFD-401C85E7FBB4}" presName="connTx" presStyleLbl="parChTrans1D3" presStyleIdx="9" presStyleCnt="10"/>
      <dgm:spPr/>
    </dgm:pt>
    <dgm:pt modelId="{9FBA0EDF-DFF1-4228-BD6C-29FFD841B413}" type="pres">
      <dgm:prSet presAssocID="{CA25E3C2-D53A-4DAC-A356-274163CFD791}" presName="root2" presStyleCnt="0"/>
      <dgm:spPr/>
    </dgm:pt>
    <dgm:pt modelId="{E51A201A-58C4-4839-BBF3-03A3D4BA1DE9}" type="pres">
      <dgm:prSet presAssocID="{CA25E3C2-D53A-4DAC-A356-274163CFD791}" presName="LevelTwoTextNode" presStyleLbl="node3" presStyleIdx="9" presStyleCnt="10">
        <dgm:presLayoutVars>
          <dgm:chPref val="3"/>
        </dgm:presLayoutVars>
      </dgm:prSet>
      <dgm:spPr/>
    </dgm:pt>
    <dgm:pt modelId="{E4E1A461-B02B-4354-8D34-5DF04939C4AC}" type="pres">
      <dgm:prSet presAssocID="{CA25E3C2-D53A-4DAC-A356-274163CFD791}" presName="level3hierChild" presStyleCnt="0"/>
      <dgm:spPr/>
    </dgm:pt>
  </dgm:ptLst>
  <dgm:cxnLst>
    <dgm:cxn modelId="{6A42BC00-DDC6-47EB-A1CB-E461CD9820FD}" type="presOf" srcId="{B3C6A11E-10F5-433C-A0FB-1B185A7D12E0}" destId="{739E7D1A-06FA-43F4-82B6-C5B799BDD12A}" srcOrd="1" destOrd="0" presId="urn:microsoft.com/office/officeart/2008/layout/HorizontalMultiLevelHierarchy"/>
    <dgm:cxn modelId="{2ED6F702-CE72-434F-A1BB-6BCE9E2DA2BA}" srcId="{434F1058-EF12-4590-BD43-496B2D33656A}" destId="{CF5B8EE4-D285-4E9D-BBB6-5F2F77DD4689}" srcOrd="1" destOrd="0" parTransId="{D937D902-C50B-4BEC-9C1F-D9880BCC701B}" sibTransId="{CADCD7D6-E889-4A66-B79B-3ACEEF43F075}"/>
    <dgm:cxn modelId="{35C72205-75AD-4836-A353-1A0A05F601B7}" type="presOf" srcId="{48CAF46E-7318-4269-B88D-4072C010818D}" destId="{571B8373-7DFF-4282-8AA6-80F7CC7EA7C8}" srcOrd="0" destOrd="0" presId="urn:microsoft.com/office/officeart/2008/layout/HorizontalMultiLevelHierarchy"/>
    <dgm:cxn modelId="{B8419706-D293-44F8-A5BF-071DA501D1C3}" type="presOf" srcId="{8ACEFE3D-DAAE-46D2-BF29-AF7B5FBB783D}" destId="{FCADF10C-D51C-403A-B095-E884F4771DA4}" srcOrd="1" destOrd="0" presId="urn:microsoft.com/office/officeart/2008/layout/HorizontalMultiLevelHierarchy"/>
    <dgm:cxn modelId="{A112C106-B21E-4F95-89F7-0D3BEDCA1632}" type="presOf" srcId="{0F1B911F-6353-4AE6-9EEF-D49625DE905E}" destId="{9458E52A-38CE-4EE6-A620-F703970B8164}" srcOrd="0" destOrd="0" presId="urn:microsoft.com/office/officeart/2008/layout/HorizontalMultiLevelHierarchy"/>
    <dgm:cxn modelId="{8446A509-270F-4D3B-89EF-435B1D412BDB}" type="presOf" srcId="{D937D902-C50B-4BEC-9C1F-D9880BCC701B}" destId="{313DC26C-06DB-4098-B605-33485EFC9B29}" srcOrd="0" destOrd="0" presId="urn:microsoft.com/office/officeart/2008/layout/HorizontalMultiLevelHierarchy"/>
    <dgm:cxn modelId="{F0DA410D-39AE-4CDE-A96D-4DBCFC233C7C}" type="presOf" srcId="{87CDD4F3-E71F-44A9-B515-E47672A849B6}" destId="{27874C32-AAAE-43E2-B803-B20B1E2D7450}" srcOrd="1" destOrd="0" presId="urn:microsoft.com/office/officeart/2008/layout/HorizontalMultiLevelHierarchy"/>
    <dgm:cxn modelId="{49027C13-60C7-4577-8E0D-34D35F65F784}" type="presOf" srcId="{16945C89-930D-4764-8730-4F183F8B4C87}" destId="{0CCC40AA-D80B-4B90-9188-E5CA017E63B0}" srcOrd="0" destOrd="0" presId="urn:microsoft.com/office/officeart/2008/layout/HorizontalMultiLevelHierarchy"/>
    <dgm:cxn modelId="{CDA45815-1784-47A7-87EB-A18294F174A6}" type="presOf" srcId="{CD6C8CAB-2DB8-4BEB-8794-D14E24B56239}" destId="{9E81B654-57F3-4178-8807-AB7AAC7BE08E}" srcOrd="0" destOrd="0" presId="urn:microsoft.com/office/officeart/2008/layout/HorizontalMultiLevelHierarchy"/>
    <dgm:cxn modelId="{FEC8D416-8216-4562-8549-24473B803C80}" srcId="{49A0BB83-CEA0-46AB-9D0B-B65F612AEE4A}" destId="{E0EC0A27-9EDB-47A4-8DED-CBD1A61B9BC9}" srcOrd="0" destOrd="0" parTransId="{42F96A8F-BB1E-4B89-AB8E-11A0F37EB1DB}" sibTransId="{C6050D19-3AE0-4870-8460-7297D5C8A50F}"/>
    <dgm:cxn modelId="{5782D41D-ECEA-499F-9D26-91E863B791BE}" type="presOf" srcId="{DA62F256-25CF-4854-BFCD-F90F70E5F8D4}" destId="{48D9A2E1-2598-4B00-AD73-86E6047DFB3F}" srcOrd="1" destOrd="0" presId="urn:microsoft.com/office/officeart/2008/layout/HorizontalMultiLevelHierarchy"/>
    <dgm:cxn modelId="{2F95D722-3985-45E4-9E5F-0F15FC8C1680}" type="presOf" srcId="{CF5B8EE4-D285-4E9D-BBB6-5F2F77DD4689}" destId="{49B6876F-A108-4FF0-9A81-E34DBB9D0BD7}" srcOrd="0" destOrd="0" presId="urn:microsoft.com/office/officeart/2008/layout/HorizontalMultiLevelHierarchy"/>
    <dgm:cxn modelId="{64FF5A2C-981D-4E3B-9D13-47B3852BF3E9}" type="presOf" srcId="{BB72E3E4-7E20-4FF3-87BE-AD24CB2F12EE}" destId="{6DCFD290-34D5-45FC-84C5-03B4A3AFAD52}" srcOrd="1" destOrd="0" presId="urn:microsoft.com/office/officeart/2008/layout/HorizontalMultiLevelHierarchy"/>
    <dgm:cxn modelId="{75353E2D-D5F4-4C4B-8BFF-3A25A17EC9FB}" srcId="{BF1B7062-91AB-4F1D-BD08-8D3EC4B33C1F}" destId="{48CAF46E-7318-4269-B88D-4072C010818D}" srcOrd="1" destOrd="0" parTransId="{81CB6F6D-48DA-416D-9426-0B6E4B5AD737}" sibTransId="{D0BFACD0-8F45-4F8C-9779-0AF1AE559907}"/>
    <dgm:cxn modelId="{0E885231-05A1-4118-83D8-9F076DDBEA1A}" type="presOf" srcId="{C7C06085-9DF0-469C-90B3-434C5E418A6D}" destId="{6D05A90F-5A8D-42F9-A2CB-82F28C0FF2BC}" srcOrd="0" destOrd="0" presId="urn:microsoft.com/office/officeart/2008/layout/HorizontalMultiLevelHierarchy"/>
    <dgm:cxn modelId="{5B99DD31-B3E6-465C-A8DB-0DF740AA5D7A}" srcId="{C1D130BE-4BC5-481C-BADA-14A869727C0B}" destId="{CA25E3C2-D53A-4DAC-A356-274163CFD791}" srcOrd="2" destOrd="0" parTransId="{858DE0EA-690E-49F0-9AFD-401C85E7FBB4}" sibTransId="{2D56470D-3197-4A03-90FE-5A65A52F7EFB}"/>
    <dgm:cxn modelId="{9486E231-E761-415A-A46A-B222DD3C9A89}" srcId="{96C9D5F4-FF4F-420D-8420-A926E166D7A2}" destId="{D0997319-AE2C-4C46-ADCB-BA43BE3F3F54}" srcOrd="0" destOrd="0" parTransId="{EDD69CBB-FC0D-413C-A203-D32C53DEA1CA}" sibTransId="{E975384C-827E-414A-AEB5-7C3391463B49}"/>
    <dgm:cxn modelId="{1222A638-0CF4-4D66-8E42-7794D8449649}" type="presOf" srcId="{3EC8FF9E-3113-473A-A5E5-ABD9C5F94794}" destId="{84D7F889-3498-48D8-ADC3-14251347C81B}" srcOrd="0" destOrd="0" presId="urn:microsoft.com/office/officeart/2008/layout/HorizontalMultiLevelHierarchy"/>
    <dgm:cxn modelId="{23DAEE42-3C32-4C83-A2A3-106A8D737507}" type="presOf" srcId="{AE65C2BF-225F-4643-AE59-9457E6820B24}" destId="{0C497864-2349-44C5-8D11-5F89748F0519}" srcOrd="1" destOrd="0" presId="urn:microsoft.com/office/officeart/2008/layout/HorizontalMultiLevelHierarchy"/>
    <dgm:cxn modelId="{0BE45343-E5ED-46E6-9E17-DA36296E3029}" srcId="{8E70AA8F-7583-4AFE-9EDE-87363894E1F8}" destId="{86A07196-5E8B-49B8-84A4-6DF135FCBFFC}" srcOrd="4" destOrd="0" parTransId="{D0F076D3-591F-4547-A436-4947EC5EA385}" sibTransId="{4B4DC438-D558-40CF-9151-49154A83FB16}"/>
    <dgm:cxn modelId="{3CE2794B-F419-4F40-BA80-F7E4E9B8CF58}" type="presOf" srcId="{0F1B911F-6353-4AE6-9EEF-D49625DE905E}" destId="{32DEAE14-947F-44E2-8D61-C101875AB07D}" srcOrd="1" destOrd="0" presId="urn:microsoft.com/office/officeart/2008/layout/HorizontalMultiLevelHierarchy"/>
    <dgm:cxn modelId="{41B7B24E-5BA1-4B2B-AC96-EBF5A4A1F03B}" type="presOf" srcId="{2C61C4AB-FC34-4364-9323-4A9D6350BA1C}" destId="{460E764F-BDF5-4D22-9B4D-16DC71F64CAC}" srcOrd="0" destOrd="0" presId="urn:microsoft.com/office/officeart/2008/layout/HorizontalMultiLevelHierarchy"/>
    <dgm:cxn modelId="{AA3E744F-10BA-4479-AF01-972C59BF3BCF}" type="presOf" srcId="{B164CB56-71EE-412E-A3A2-1509A3B08E05}" destId="{BE328E0A-C287-4B1A-BD90-C0F3098FFCD9}" srcOrd="0" destOrd="0" presId="urn:microsoft.com/office/officeart/2008/layout/HorizontalMultiLevelHierarchy"/>
    <dgm:cxn modelId="{464F8353-3A6D-43D6-B358-7ECC4F51C0BF}" type="presOf" srcId="{D0997319-AE2C-4C46-ADCB-BA43BE3F3F54}" destId="{DCF5B4EF-DE4F-4292-A3B2-724C163A44AB}" srcOrd="0" destOrd="0" presId="urn:microsoft.com/office/officeart/2008/layout/HorizontalMultiLevelHierarchy"/>
    <dgm:cxn modelId="{1A99FB53-EFA6-4851-937B-0604F7806F2F}" type="presOf" srcId="{434F1058-EF12-4590-BD43-496B2D33656A}" destId="{E077FA3E-A654-4D27-8616-5CDDA43F8AF6}" srcOrd="0" destOrd="0" presId="urn:microsoft.com/office/officeart/2008/layout/HorizontalMultiLevelHierarchy"/>
    <dgm:cxn modelId="{70378754-45CA-4C66-B5D5-B9C9C4EF8226}" type="presOf" srcId="{81CB6F6D-48DA-416D-9426-0B6E4B5AD737}" destId="{FD15021D-62B7-4A46-932A-654E778DB44B}" srcOrd="1" destOrd="0" presId="urn:microsoft.com/office/officeart/2008/layout/HorizontalMultiLevelHierarchy"/>
    <dgm:cxn modelId="{288CF456-3237-4FF7-BD86-048D8CA5EABD}" type="presOf" srcId="{17815460-B569-463A-BACE-734F709F874A}" destId="{CD37291B-5548-4F1B-8F2F-200AE5B0DCAE}" srcOrd="0" destOrd="0" presId="urn:microsoft.com/office/officeart/2008/layout/HorizontalMultiLevelHierarchy"/>
    <dgm:cxn modelId="{707B8E58-ABA5-4C9A-AFCF-298CB05D08DA}" srcId="{D0997319-AE2C-4C46-ADCB-BA43BE3F3F54}" destId="{8E70AA8F-7583-4AFE-9EDE-87363894E1F8}" srcOrd="0" destOrd="0" parTransId="{B164CB56-71EE-412E-A3A2-1509A3B08E05}" sibTransId="{50009256-33DA-4FAC-A050-2DE70DDCC26C}"/>
    <dgm:cxn modelId="{79AF8559-F7CD-44EF-8C13-1146412076CF}" type="presOf" srcId="{2C61C4AB-FC34-4364-9323-4A9D6350BA1C}" destId="{D2085E56-A00C-4E27-A4A7-A2743FEDF1B5}" srcOrd="1" destOrd="0" presId="urn:microsoft.com/office/officeart/2008/layout/HorizontalMultiLevelHierarchy"/>
    <dgm:cxn modelId="{BFB4B55A-7A59-4107-BBB3-3FFB27350CDD}" type="presOf" srcId="{8A26916C-03BF-4B0E-92AF-656A56CF8513}" destId="{C4365B06-B9DB-4064-B93F-1043BD4B58B2}" srcOrd="0" destOrd="0" presId="urn:microsoft.com/office/officeart/2008/layout/HorizontalMultiLevelHierarchy"/>
    <dgm:cxn modelId="{4C6F195C-0214-4CDA-A612-7D5235F062E8}" type="presOf" srcId="{DAFF3CB8-4780-4F42-8F5A-A2879CF5C5A6}" destId="{485D5E8B-1295-4B72-BF14-74B2BE7008EE}" srcOrd="0" destOrd="0" presId="urn:microsoft.com/office/officeart/2008/layout/HorizontalMultiLevelHierarchy"/>
    <dgm:cxn modelId="{3868705D-EADE-4179-913C-220656615F3B}" type="presOf" srcId="{CA25E3C2-D53A-4DAC-A356-274163CFD791}" destId="{E51A201A-58C4-4839-BBF3-03A3D4BA1DE9}" srcOrd="0" destOrd="0" presId="urn:microsoft.com/office/officeart/2008/layout/HorizontalMultiLevelHierarchy"/>
    <dgm:cxn modelId="{D6FED260-3C13-4D81-9786-0CA49E676F94}" type="presOf" srcId="{524ED0C4-9CC2-4C2A-B51C-974FA37A7FE7}" destId="{D9EA4352-69AB-4BEF-A3B8-25557C0E3D3D}" srcOrd="1" destOrd="0" presId="urn:microsoft.com/office/officeart/2008/layout/HorizontalMultiLevelHierarchy"/>
    <dgm:cxn modelId="{3679B762-699A-4AEB-956B-62A58B7F1948}" type="presOf" srcId="{23EDCDD5-F170-402F-A11E-15FD466C3CE5}" destId="{79D3B186-92E5-40C6-A995-4173A00C788D}" srcOrd="1" destOrd="0" presId="urn:microsoft.com/office/officeart/2008/layout/HorizontalMultiLevelHierarchy"/>
    <dgm:cxn modelId="{65A1D062-D707-4E05-848F-D1FC7D22343D}" type="presOf" srcId="{C1D130BE-4BC5-481C-BADA-14A869727C0B}" destId="{B3E59FB2-885F-4B71-9DC5-B6F45C8017DE}" srcOrd="0" destOrd="0" presId="urn:microsoft.com/office/officeart/2008/layout/HorizontalMultiLevelHierarchy"/>
    <dgm:cxn modelId="{218D7769-246E-4C78-8637-1FABBE9AA235}" type="presOf" srcId="{B164CB56-71EE-412E-A3A2-1509A3B08E05}" destId="{1EB559E9-DB95-4028-B960-01A592B99E92}" srcOrd="1" destOrd="0" presId="urn:microsoft.com/office/officeart/2008/layout/HorizontalMultiLevelHierarchy"/>
    <dgm:cxn modelId="{725FF76C-97C7-4E96-9DF4-060D491C229B}" type="presOf" srcId="{2FAED816-5ABD-44B8-9175-AD4921C3FE98}" destId="{43996E1E-6F52-4F8E-9F4B-77A56824C63C}" srcOrd="0" destOrd="0" presId="urn:microsoft.com/office/officeart/2008/layout/HorizontalMultiLevelHierarchy"/>
    <dgm:cxn modelId="{08C6FF6E-ED40-443D-B75C-6827A78AAE2F}" srcId="{C1D130BE-4BC5-481C-BADA-14A869727C0B}" destId="{CD6C8CAB-2DB8-4BEB-8794-D14E24B56239}" srcOrd="0" destOrd="0" parTransId="{503510FB-9E52-432E-98AC-FEF28CA55F0D}" sibTransId="{F6688289-1E3B-4C81-B097-4BC4F02DEEB1}"/>
    <dgm:cxn modelId="{59E12470-60E7-402D-AB70-780B62F88FFE}" type="presOf" srcId="{49A0BB83-CEA0-46AB-9D0B-B65F612AEE4A}" destId="{DC0B28EB-699E-45BB-87EC-30E574E72821}" srcOrd="0" destOrd="0" presId="urn:microsoft.com/office/officeart/2008/layout/HorizontalMultiLevelHierarchy"/>
    <dgm:cxn modelId="{4DFC2371-3525-4748-BBE7-8447590D404A}" type="presOf" srcId="{D0F076D3-591F-4547-A436-4947EC5EA385}" destId="{690E36EE-5895-4B91-A347-3380A5FE5255}" srcOrd="0" destOrd="0" presId="urn:microsoft.com/office/officeart/2008/layout/HorizontalMultiLevelHierarchy"/>
    <dgm:cxn modelId="{C6747171-AE68-4AE9-8919-6A36E0ACE2B0}" type="presOf" srcId="{81CB6F6D-48DA-416D-9426-0B6E4B5AD737}" destId="{8F0AA0AA-EF8D-43DE-82C5-2D7BFD08315F}" srcOrd="0" destOrd="0" presId="urn:microsoft.com/office/officeart/2008/layout/HorizontalMultiLevelHierarchy"/>
    <dgm:cxn modelId="{91124872-9F74-41C7-8C6A-D035370CD04A}" type="presOf" srcId="{858DE0EA-690E-49F0-9AFD-401C85E7FBB4}" destId="{F9C34007-6CA8-4ABF-890A-47AA50B267EA}" srcOrd="0" destOrd="0" presId="urn:microsoft.com/office/officeart/2008/layout/HorizontalMultiLevelHierarchy"/>
    <dgm:cxn modelId="{63723176-B8DC-4E93-B229-28FB65F16FAA}" type="presOf" srcId="{AE65C2BF-225F-4643-AE59-9457E6820B24}" destId="{5BC2DE1D-C4D7-4BFC-A0C1-3D282DC024CD}" srcOrd="0" destOrd="0" presId="urn:microsoft.com/office/officeart/2008/layout/HorizontalMultiLevelHierarchy"/>
    <dgm:cxn modelId="{AD49A77D-FFEC-46F9-AE75-9324F1652A36}" type="presOf" srcId="{4D897679-FA7C-48A2-A57F-5D0431886FF7}" destId="{F8A94DA1-2081-4A8B-816C-A9F98C2853F5}" srcOrd="0" destOrd="0" presId="urn:microsoft.com/office/officeart/2008/layout/HorizontalMultiLevelHierarchy"/>
    <dgm:cxn modelId="{21D8E081-3F51-4864-8D5D-F1BA8CEC852F}" srcId="{434F1058-EF12-4590-BD43-496B2D33656A}" destId="{4098A15D-6BE4-4258-B7C8-EC2A1354A4D6}" srcOrd="0" destOrd="0" parTransId="{DA62F256-25CF-4854-BFCD-F90F70E5F8D4}" sibTransId="{E1090322-3287-4D3C-A158-E43939F1FA7E}"/>
    <dgm:cxn modelId="{13B4BA82-E7EF-4FB5-98C9-D814F66B4BEF}" type="presOf" srcId="{ADED253C-6A2E-4631-B1D4-F5E1FE2B5B55}" destId="{9E59A063-5821-4E2B-8FD8-3EBA8922B98E}" srcOrd="0" destOrd="0" presId="urn:microsoft.com/office/officeart/2008/layout/HorizontalMultiLevelHierarchy"/>
    <dgm:cxn modelId="{93C58A86-3E38-4D08-BAE0-11418B22C1DB}" type="presOf" srcId="{8ACEFE3D-DAAE-46D2-BF29-AF7B5FBB783D}" destId="{A00DE1AA-92DF-4607-98DB-1C3BB048DCF5}" srcOrd="0" destOrd="0" presId="urn:microsoft.com/office/officeart/2008/layout/HorizontalMultiLevelHierarchy"/>
    <dgm:cxn modelId="{0B448A87-44AF-4367-8785-F0AC108ED2DD}" type="presOf" srcId="{4098A15D-6BE4-4258-B7C8-EC2A1354A4D6}" destId="{768C7647-12EF-40E9-94EB-C1868C4AFE59}" srcOrd="0" destOrd="0" presId="urn:microsoft.com/office/officeart/2008/layout/HorizontalMultiLevelHierarchy"/>
    <dgm:cxn modelId="{605CDB89-2698-4157-8E1F-4D6677C6D46F}" type="presOf" srcId="{4DA8AE24-A75C-40AE-A6A1-13FE57AE449D}" destId="{A732D3F1-1291-409E-9A7C-778CAE167F89}" srcOrd="0" destOrd="0" presId="urn:microsoft.com/office/officeart/2008/layout/HorizontalMultiLevelHierarchy"/>
    <dgm:cxn modelId="{82D60E8A-40D3-49BC-895D-3DAB17D8AD62}" type="presOf" srcId="{96C9D5F4-FF4F-420D-8420-A926E166D7A2}" destId="{50C4D88C-9CB0-4513-8456-755395491158}" srcOrd="0" destOrd="0" presId="urn:microsoft.com/office/officeart/2008/layout/HorizontalMultiLevelHierarchy"/>
    <dgm:cxn modelId="{EB6A4F8B-0076-4AA0-A81D-3E41E4C53187}" type="presOf" srcId="{8A26916C-03BF-4B0E-92AF-656A56CF8513}" destId="{0336C92A-933C-4B9A-8AAD-80A8DB51CB00}" srcOrd="1" destOrd="0" presId="urn:microsoft.com/office/officeart/2008/layout/HorizontalMultiLevelHierarchy"/>
    <dgm:cxn modelId="{4BDF838B-A489-4DE6-9003-7CF5CCBF8353}" srcId="{8E70AA8F-7583-4AFE-9EDE-87363894E1F8}" destId="{2FAED816-5ABD-44B8-9175-AD4921C3FE98}" srcOrd="3" destOrd="0" parTransId="{2C61C4AB-FC34-4364-9323-4A9D6350BA1C}" sibTransId="{4827AEAC-F6B1-4792-BB11-A609080D91CA}"/>
    <dgm:cxn modelId="{C77F5C8D-F4DE-4573-9FDE-EBB2F5F469F1}" type="presOf" srcId="{D0F076D3-591F-4547-A436-4947EC5EA385}" destId="{ADBE13F2-10FA-4B06-99C7-09C6712A7646}" srcOrd="1" destOrd="0" presId="urn:microsoft.com/office/officeart/2008/layout/HorizontalMultiLevelHierarchy"/>
    <dgm:cxn modelId="{C3BFF295-2D54-481B-947E-4480284A189F}" type="presOf" srcId="{31BDA904-A9EF-437C-9DAF-E5BDF8C1106E}" destId="{FAF45787-F807-4BB6-923D-0C0E2CD8C149}" srcOrd="0" destOrd="0" presId="urn:microsoft.com/office/officeart/2008/layout/HorizontalMultiLevelHierarchy"/>
    <dgm:cxn modelId="{99BBE096-3DF3-4255-89AC-24F727FF2F6A}" type="presOf" srcId="{42F96A8F-BB1E-4B89-AB8E-11A0F37EB1DB}" destId="{7F2C676C-E906-4B26-892E-C728B9239429}" srcOrd="0" destOrd="0" presId="urn:microsoft.com/office/officeart/2008/layout/HorizontalMultiLevelHierarchy"/>
    <dgm:cxn modelId="{3661A398-6699-493C-A604-957A73E01291}" type="presOf" srcId="{17815460-B569-463A-BACE-734F709F874A}" destId="{D4121B60-61D6-41A4-AAB9-DE9671C8ED2F}" srcOrd="1" destOrd="0" presId="urn:microsoft.com/office/officeart/2008/layout/HorizontalMultiLevelHierarchy"/>
    <dgm:cxn modelId="{3334C099-BCC2-4024-88CF-D77B492D91C8}" type="presOf" srcId="{BB72E3E4-7E20-4FF3-87BE-AD24CB2F12EE}" destId="{A4E05C94-2209-4BF4-B627-606397BBC1C5}" srcOrd="0" destOrd="0" presId="urn:microsoft.com/office/officeart/2008/layout/HorizontalMultiLevelHierarchy"/>
    <dgm:cxn modelId="{FA7F7B9B-BCD6-48E4-84B7-A00266E14053}" type="presOf" srcId="{B3C6A11E-10F5-433C-A0FB-1B185A7D12E0}" destId="{1CD57466-73E5-43BB-AF51-980153E8039A}" srcOrd="0" destOrd="0" presId="urn:microsoft.com/office/officeart/2008/layout/HorizontalMultiLevelHierarchy"/>
    <dgm:cxn modelId="{E07BE79E-7865-47DB-84AF-7F7057F85761}" type="presOf" srcId="{8E70AA8F-7583-4AFE-9EDE-87363894E1F8}" destId="{49ADAAAB-354D-4968-9DE9-378E6595E5BB}" srcOrd="0" destOrd="0" presId="urn:microsoft.com/office/officeart/2008/layout/HorizontalMultiLevelHierarchy"/>
    <dgm:cxn modelId="{9E137BA1-2E21-43A2-A338-650B162A3662}" srcId="{D0997319-AE2C-4C46-ADCB-BA43BE3F3F54}" destId="{434F1058-EF12-4590-BD43-496B2D33656A}" srcOrd="1" destOrd="0" parTransId="{17815460-B569-463A-BACE-734F709F874A}" sibTransId="{BC8F1DC2-66B6-4B6F-BD02-84C41DB8AF5C}"/>
    <dgm:cxn modelId="{C996C3A8-B8F4-411F-B641-37F469185B57}" type="presOf" srcId="{524ED0C4-9CC2-4C2A-B51C-974FA37A7FE7}" destId="{C5F46441-018D-4AD0-9984-278FB6B3653F}" srcOrd="0" destOrd="0" presId="urn:microsoft.com/office/officeart/2008/layout/HorizontalMultiLevelHierarchy"/>
    <dgm:cxn modelId="{449FB1AA-FE60-423F-AD7C-959A05592410}" type="presOf" srcId="{858DE0EA-690E-49F0-9AFD-401C85E7FBB4}" destId="{D3331827-B92C-4419-96E8-793E8D653308}" srcOrd="1" destOrd="0" presId="urn:microsoft.com/office/officeart/2008/layout/HorizontalMultiLevelHierarchy"/>
    <dgm:cxn modelId="{00DC05AB-0E87-4D69-9934-9D14BE1C2731}" type="presOf" srcId="{503510FB-9E52-432E-98AC-FEF28CA55F0D}" destId="{60A0F5E7-D1D3-49F8-A254-CFFCBE54AAF0}" srcOrd="0" destOrd="0" presId="urn:microsoft.com/office/officeart/2008/layout/HorizontalMultiLevelHierarchy"/>
    <dgm:cxn modelId="{540F67B5-7CE8-4325-88C3-2ECA7ED151B5}" type="presOf" srcId="{E0EC0A27-9EDB-47A4-8DED-CBD1A61B9BC9}" destId="{81473451-3FF3-474B-98FB-6869E5682468}" srcOrd="0" destOrd="0" presId="urn:microsoft.com/office/officeart/2008/layout/HorizontalMultiLevelHierarchy"/>
    <dgm:cxn modelId="{7DC022B6-EC7E-4248-8376-A4A4C0054F1A}" type="presOf" srcId="{503510FB-9E52-432E-98AC-FEF28CA55F0D}" destId="{3325D373-008A-41E8-9EA1-B4B0FC90FCD2}" srcOrd="1" destOrd="0" presId="urn:microsoft.com/office/officeart/2008/layout/HorizontalMultiLevelHierarchy"/>
    <dgm:cxn modelId="{5EE5F9B8-E535-490A-81D6-FE6068C5F94F}" type="presOf" srcId="{86A07196-5E8B-49B8-84A4-6DF135FCBFFC}" destId="{6E154881-954A-429F-9BBE-E92EEB4B1011}" srcOrd="0" destOrd="0" presId="urn:microsoft.com/office/officeart/2008/layout/HorizontalMultiLevelHierarchy"/>
    <dgm:cxn modelId="{21BC0ABF-D33B-4704-99A0-AC6C60960517}" type="presOf" srcId="{87CDD4F3-E71F-44A9-B515-E47672A849B6}" destId="{329CD9E0-9945-40C9-89A5-5929AA1A3A82}" srcOrd="0" destOrd="0" presId="urn:microsoft.com/office/officeart/2008/layout/HorizontalMultiLevelHierarchy"/>
    <dgm:cxn modelId="{626342BF-3559-4137-A851-ACB1710B13E3}" srcId="{8E70AA8F-7583-4AFE-9EDE-87363894E1F8}" destId="{BF1B7062-91AB-4F1D-BD08-8D3EC4B33C1F}" srcOrd="0" destOrd="0" parTransId="{8ACEFE3D-DAAE-46D2-BF29-AF7B5FBB783D}" sibTransId="{0FF6A2D2-189B-4085-A91C-E4641E47ACCE}"/>
    <dgm:cxn modelId="{221AD8BF-6539-43E4-9EB1-23AF138D0EE2}" srcId="{D0997319-AE2C-4C46-ADCB-BA43BE3F3F54}" destId="{C1D130BE-4BC5-481C-BADA-14A869727C0B}" srcOrd="2" destOrd="0" parTransId="{8A26916C-03BF-4B0E-92AF-656A56CF8513}" sibTransId="{4F4BE6FE-AE34-4934-8B0D-8FDF04C5765F}"/>
    <dgm:cxn modelId="{25BD37C3-2196-49F3-AD2A-B163574CADC5}" type="presOf" srcId="{42F96A8F-BB1E-4B89-AB8E-11A0F37EB1DB}" destId="{F614A676-E312-4A6F-BE9F-B6E2993177B6}" srcOrd="1" destOrd="0" presId="urn:microsoft.com/office/officeart/2008/layout/HorizontalMultiLevelHierarchy"/>
    <dgm:cxn modelId="{06533EC6-3B33-4FE2-B092-DBD1E23AB973}" type="presOf" srcId="{2DCC687C-BE9B-4DD8-8A80-E970635437CA}" destId="{2B4072C3-2623-4EA4-94B7-025A9DCD72E9}" srcOrd="0" destOrd="0" presId="urn:microsoft.com/office/officeart/2008/layout/HorizontalMultiLevelHierarchy"/>
    <dgm:cxn modelId="{0419F4C6-C72F-44E5-856A-7A5E20A609B0}" srcId="{8E70AA8F-7583-4AFE-9EDE-87363894E1F8}" destId="{49A0BB83-CEA0-46AB-9D0B-B65F612AEE4A}" srcOrd="1" destOrd="0" parTransId="{AE65C2BF-225F-4643-AE59-9457E6820B24}" sibTransId="{2328B74F-4929-49C4-A401-C9585D838753}"/>
    <dgm:cxn modelId="{FA31A5C7-F378-42C8-A9AD-F864553E6C8E}" type="presOf" srcId="{23EDCDD5-F170-402F-A11E-15FD466C3CE5}" destId="{709C936E-7E65-4B5A-AC40-4548A25152AC}" srcOrd="0" destOrd="0" presId="urn:microsoft.com/office/officeart/2008/layout/HorizontalMultiLevelHierarchy"/>
    <dgm:cxn modelId="{19B9B5C9-B669-4991-9912-383473355532}" type="presOf" srcId="{33587DE4-8F92-4CA4-A011-892138D47DA7}" destId="{8F47A465-73D6-48E5-83FD-F149301C3BBD}" srcOrd="0" destOrd="0" presId="urn:microsoft.com/office/officeart/2008/layout/HorizontalMultiLevelHierarchy"/>
    <dgm:cxn modelId="{587DEAC9-60C3-45DB-9C9F-C26256D35C0F}" srcId="{C1D130BE-4BC5-481C-BADA-14A869727C0B}" destId="{16945C89-930D-4764-8730-4F183F8B4C87}" srcOrd="1" destOrd="0" parTransId="{B3C6A11E-10F5-433C-A0FB-1B185A7D12E0}" sibTransId="{5C8BCF49-4277-47C2-9543-A10467E88E20}"/>
    <dgm:cxn modelId="{EDD069CE-E724-4C0A-92C6-2204B289CF24}" type="presOf" srcId="{DA62F256-25CF-4854-BFCD-F90F70E5F8D4}" destId="{037062E2-BE96-4A8B-9D2F-1FA0857207C1}" srcOrd="0" destOrd="0" presId="urn:microsoft.com/office/officeart/2008/layout/HorizontalMultiLevelHierarchy"/>
    <dgm:cxn modelId="{46C105CF-449F-4F1C-B399-CE70EC74C4C8}" srcId="{BF1B7062-91AB-4F1D-BD08-8D3EC4B33C1F}" destId="{D11BAA21-3D0E-4BFE-97F1-F349F96BB7F2}" srcOrd="3" destOrd="0" parTransId="{524ED0C4-9CC2-4C2A-B51C-974FA37A7FE7}" sibTransId="{632B7E11-8BCB-44BB-80A1-C58DA59BDECF}"/>
    <dgm:cxn modelId="{4A7380CF-8162-4F2E-9F90-B51642631E94}" srcId="{49A0BB83-CEA0-46AB-9D0B-B65F612AEE4A}" destId="{C1F68F19-94EA-4970-A79B-863E823848E5}" srcOrd="2" destOrd="0" parTransId="{0F1B911F-6353-4AE6-9EEF-D49625DE905E}" sibTransId="{60DB14D8-838D-4A63-A334-C12EB1C7625D}"/>
    <dgm:cxn modelId="{983AD7DE-4E8D-496F-BCB8-C95CB034A01D}" type="presOf" srcId="{C7C06085-9DF0-469C-90B3-434C5E418A6D}" destId="{799FD5E4-5D76-4338-BDA8-9F7F790A3A29}" srcOrd="1" destOrd="0" presId="urn:microsoft.com/office/officeart/2008/layout/HorizontalMultiLevelHierarchy"/>
    <dgm:cxn modelId="{C5BE0DE1-3793-4C23-A900-78112F2919D4}" srcId="{8E70AA8F-7583-4AFE-9EDE-87363894E1F8}" destId="{DAFF3CB8-4780-4F42-8F5A-A2879CF5C5A6}" srcOrd="2" destOrd="0" parTransId="{BB72E3E4-7E20-4FF3-87BE-AD24CB2F12EE}" sibTransId="{1E1C3655-4299-4282-B808-C53E3FABF68D}"/>
    <dgm:cxn modelId="{32BA70E3-2B88-4E2B-9094-EE86858857DA}" srcId="{BF1B7062-91AB-4F1D-BD08-8D3EC4B33C1F}" destId="{33587DE4-8F92-4CA4-A011-892138D47DA7}" srcOrd="4" destOrd="0" parTransId="{31BDA904-A9EF-437C-9DAF-E5BDF8C1106E}" sibTransId="{359CEDC3-C134-4529-AEBB-BBDE1EA7D255}"/>
    <dgm:cxn modelId="{870D94E8-9751-454A-BABA-EA45EF84CC1C}" type="presOf" srcId="{C1F68F19-94EA-4970-A79B-863E823848E5}" destId="{42C465EB-33D9-4AD2-A33B-930C8E39ED41}" srcOrd="0" destOrd="0" presId="urn:microsoft.com/office/officeart/2008/layout/HorizontalMultiLevelHierarchy"/>
    <dgm:cxn modelId="{B7674FEE-4F81-43E5-A853-47CF1B66D2AD}" type="presOf" srcId="{BF1B7062-91AB-4F1D-BD08-8D3EC4B33C1F}" destId="{F9F18759-F577-4686-9C34-EB964D732C77}" srcOrd="0" destOrd="0" presId="urn:microsoft.com/office/officeart/2008/layout/HorizontalMultiLevelHierarchy"/>
    <dgm:cxn modelId="{8D6DF9EE-A2D8-412C-887B-0C054D51DFA0}" type="presOf" srcId="{2DCC687C-BE9B-4DD8-8A80-E970635437CA}" destId="{7260B369-A7E2-44EA-98FE-B408D79B13A6}" srcOrd="1" destOrd="0" presId="urn:microsoft.com/office/officeart/2008/layout/HorizontalMultiLevelHierarchy"/>
    <dgm:cxn modelId="{7CDA6FEF-3872-4337-84FA-0DD423E0FBC5}" srcId="{BF1B7062-91AB-4F1D-BD08-8D3EC4B33C1F}" destId="{ADED253C-6A2E-4631-B1D4-F5E1FE2B5B55}" srcOrd="2" destOrd="0" parTransId="{23EDCDD5-F170-402F-A11E-15FD466C3CE5}" sibTransId="{074D77D4-B07D-447C-B97C-356C65F95759}"/>
    <dgm:cxn modelId="{F4D4E3EF-4C7A-4DD4-B693-2A68087757F8}" srcId="{49A0BB83-CEA0-46AB-9D0B-B65F612AEE4A}" destId="{4DA8AE24-A75C-40AE-A6A1-13FE57AE449D}" srcOrd="1" destOrd="0" parTransId="{2DCC687C-BE9B-4DD8-8A80-E970635437CA}" sibTransId="{DF4C3ABC-A688-4048-91A3-DFE9CE606182}"/>
    <dgm:cxn modelId="{0A8FCBF8-AD1F-4CF4-8568-2F5CBABA5157}" srcId="{49A0BB83-CEA0-46AB-9D0B-B65F612AEE4A}" destId="{3EC8FF9E-3113-473A-A5E5-ABD9C5F94794}" srcOrd="3" destOrd="0" parTransId="{87CDD4F3-E71F-44A9-B515-E47672A849B6}" sibTransId="{25369813-4686-4B37-9746-915D5E2ABB1B}"/>
    <dgm:cxn modelId="{2279FAFA-FB88-4C2D-B0C1-6B2ACC4BBF39}" type="presOf" srcId="{D937D902-C50B-4BEC-9C1F-D9880BCC701B}" destId="{30A455D9-9D31-498C-B006-B59A4D0FAC39}" srcOrd="1" destOrd="0" presId="urn:microsoft.com/office/officeart/2008/layout/HorizontalMultiLevelHierarchy"/>
    <dgm:cxn modelId="{A3A0BCFB-D8D9-4632-B5AB-CF4EFA2E3C41}" srcId="{BF1B7062-91AB-4F1D-BD08-8D3EC4B33C1F}" destId="{4D897679-FA7C-48A2-A57F-5D0431886FF7}" srcOrd="0" destOrd="0" parTransId="{C7C06085-9DF0-469C-90B3-434C5E418A6D}" sibTransId="{D55B2488-3E22-41F8-99B8-F1276460587D}"/>
    <dgm:cxn modelId="{6B84BBFC-A091-4525-A53A-310AE57146D4}" type="presOf" srcId="{D11BAA21-3D0E-4BFE-97F1-F349F96BB7F2}" destId="{E35C2840-DB93-493D-B275-166B0E0C4A9D}" srcOrd="0" destOrd="0" presId="urn:microsoft.com/office/officeart/2008/layout/HorizontalMultiLevelHierarchy"/>
    <dgm:cxn modelId="{BC1D60FE-A17A-4459-A412-7BD781EE41A1}" type="presOf" srcId="{31BDA904-A9EF-437C-9DAF-E5BDF8C1106E}" destId="{8B0AB1CA-7D19-4139-820F-FBEA5B4373F8}" srcOrd="1" destOrd="0" presId="urn:microsoft.com/office/officeart/2008/layout/HorizontalMultiLevelHierarchy"/>
    <dgm:cxn modelId="{3E8C5480-73D9-4EE3-932D-82721BB1E7B2}" type="presParOf" srcId="{50C4D88C-9CB0-4513-8456-755395491158}" destId="{506FBA0B-6598-4404-B87A-56869B8718E3}" srcOrd="0" destOrd="0" presId="urn:microsoft.com/office/officeart/2008/layout/HorizontalMultiLevelHierarchy"/>
    <dgm:cxn modelId="{AD087DA0-5EB4-49EE-82D3-F6C47200DD79}" type="presParOf" srcId="{506FBA0B-6598-4404-B87A-56869B8718E3}" destId="{DCF5B4EF-DE4F-4292-A3B2-724C163A44AB}" srcOrd="0" destOrd="0" presId="urn:microsoft.com/office/officeart/2008/layout/HorizontalMultiLevelHierarchy"/>
    <dgm:cxn modelId="{AD864577-5B7E-4328-AC26-287C80C6BEA3}" type="presParOf" srcId="{506FBA0B-6598-4404-B87A-56869B8718E3}" destId="{7E8A6FC8-F240-4C27-8F75-0549E9D1CE4E}" srcOrd="1" destOrd="0" presId="urn:microsoft.com/office/officeart/2008/layout/HorizontalMultiLevelHierarchy"/>
    <dgm:cxn modelId="{0D5824EC-96D2-4284-930C-3DC3234577D3}" type="presParOf" srcId="{7E8A6FC8-F240-4C27-8F75-0549E9D1CE4E}" destId="{BE328E0A-C287-4B1A-BD90-C0F3098FFCD9}" srcOrd="0" destOrd="0" presId="urn:microsoft.com/office/officeart/2008/layout/HorizontalMultiLevelHierarchy"/>
    <dgm:cxn modelId="{FF3EDB3F-3E5D-484F-B7EB-2D9D119CC084}" type="presParOf" srcId="{BE328E0A-C287-4B1A-BD90-C0F3098FFCD9}" destId="{1EB559E9-DB95-4028-B960-01A592B99E92}" srcOrd="0" destOrd="0" presId="urn:microsoft.com/office/officeart/2008/layout/HorizontalMultiLevelHierarchy"/>
    <dgm:cxn modelId="{6E796F25-24CC-4F5D-8AB9-96C968A94D86}" type="presParOf" srcId="{7E8A6FC8-F240-4C27-8F75-0549E9D1CE4E}" destId="{9893F228-CFAA-415F-97D9-8C8EA9FB1BC5}" srcOrd="1" destOrd="0" presId="urn:microsoft.com/office/officeart/2008/layout/HorizontalMultiLevelHierarchy"/>
    <dgm:cxn modelId="{F5FE272E-5A1A-4232-A41E-5E8F96E754E7}" type="presParOf" srcId="{9893F228-CFAA-415F-97D9-8C8EA9FB1BC5}" destId="{49ADAAAB-354D-4968-9DE9-378E6595E5BB}" srcOrd="0" destOrd="0" presId="urn:microsoft.com/office/officeart/2008/layout/HorizontalMultiLevelHierarchy"/>
    <dgm:cxn modelId="{480D07D8-1F1B-4569-80CC-321A6295D639}" type="presParOf" srcId="{9893F228-CFAA-415F-97D9-8C8EA9FB1BC5}" destId="{46E2FE2A-A747-4DEE-AAF5-53A8EE84B06B}" srcOrd="1" destOrd="0" presId="urn:microsoft.com/office/officeart/2008/layout/HorizontalMultiLevelHierarchy"/>
    <dgm:cxn modelId="{50D16AF4-5755-49CA-8CD2-80B55C410D0F}" type="presParOf" srcId="{46E2FE2A-A747-4DEE-AAF5-53A8EE84B06B}" destId="{A00DE1AA-92DF-4607-98DB-1C3BB048DCF5}" srcOrd="0" destOrd="0" presId="urn:microsoft.com/office/officeart/2008/layout/HorizontalMultiLevelHierarchy"/>
    <dgm:cxn modelId="{431D5585-68BC-402E-A1E8-6AA95F6C7608}" type="presParOf" srcId="{A00DE1AA-92DF-4607-98DB-1C3BB048DCF5}" destId="{FCADF10C-D51C-403A-B095-E884F4771DA4}" srcOrd="0" destOrd="0" presId="urn:microsoft.com/office/officeart/2008/layout/HorizontalMultiLevelHierarchy"/>
    <dgm:cxn modelId="{15D334E0-0A38-4F4E-ADC1-2877693952AA}" type="presParOf" srcId="{46E2FE2A-A747-4DEE-AAF5-53A8EE84B06B}" destId="{82114EE1-887C-431E-AFFD-6C4277E5953D}" srcOrd="1" destOrd="0" presId="urn:microsoft.com/office/officeart/2008/layout/HorizontalMultiLevelHierarchy"/>
    <dgm:cxn modelId="{8C9D2DBB-76FF-4B29-A8BF-76E1595D5F7B}" type="presParOf" srcId="{82114EE1-887C-431E-AFFD-6C4277E5953D}" destId="{F9F18759-F577-4686-9C34-EB964D732C77}" srcOrd="0" destOrd="0" presId="urn:microsoft.com/office/officeart/2008/layout/HorizontalMultiLevelHierarchy"/>
    <dgm:cxn modelId="{24FAD8B7-4C36-4713-89C8-0B0C5F8DE428}" type="presParOf" srcId="{82114EE1-887C-431E-AFFD-6C4277E5953D}" destId="{54BDE115-2A0C-4217-89B4-E7E8586234DB}" srcOrd="1" destOrd="0" presId="urn:microsoft.com/office/officeart/2008/layout/HorizontalMultiLevelHierarchy"/>
    <dgm:cxn modelId="{3D372E14-A8FD-44D7-8131-FA6D9CF22B67}" type="presParOf" srcId="{54BDE115-2A0C-4217-89B4-E7E8586234DB}" destId="{6D05A90F-5A8D-42F9-A2CB-82F28C0FF2BC}" srcOrd="0" destOrd="0" presId="urn:microsoft.com/office/officeart/2008/layout/HorizontalMultiLevelHierarchy"/>
    <dgm:cxn modelId="{F40CABF1-22E9-41F5-8B23-F27E5206AE95}" type="presParOf" srcId="{6D05A90F-5A8D-42F9-A2CB-82F28C0FF2BC}" destId="{799FD5E4-5D76-4338-BDA8-9F7F790A3A29}" srcOrd="0" destOrd="0" presId="urn:microsoft.com/office/officeart/2008/layout/HorizontalMultiLevelHierarchy"/>
    <dgm:cxn modelId="{DFBDF78B-1D23-455B-94D1-7FEC00C888AD}" type="presParOf" srcId="{54BDE115-2A0C-4217-89B4-E7E8586234DB}" destId="{1C875D8C-6779-45C7-9DF1-E38374A18533}" srcOrd="1" destOrd="0" presId="urn:microsoft.com/office/officeart/2008/layout/HorizontalMultiLevelHierarchy"/>
    <dgm:cxn modelId="{00ED9729-0AF6-4E65-A263-4A217F294ED2}" type="presParOf" srcId="{1C875D8C-6779-45C7-9DF1-E38374A18533}" destId="{F8A94DA1-2081-4A8B-816C-A9F98C2853F5}" srcOrd="0" destOrd="0" presId="urn:microsoft.com/office/officeart/2008/layout/HorizontalMultiLevelHierarchy"/>
    <dgm:cxn modelId="{44FDD24A-6CFB-46B1-BEB2-69DCD38B52E4}" type="presParOf" srcId="{1C875D8C-6779-45C7-9DF1-E38374A18533}" destId="{BE78AA36-14CC-406D-9CAF-F23AD3DFDFED}" srcOrd="1" destOrd="0" presId="urn:microsoft.com/office/officeart/2008/layout/HorizontalMultiLevelHierarchy"/>
    <dgm:cxn modelId="{944A07B4-171F-46FD-9A9A-D9F32623A61F}" type="presParOf" srcId="{54BDE115-2A0C-4217-89B4-E7E8586234DB}" destId="{8F0AA0AA-EF8D-43DE-82C5-2D7BFD08315F}" srcOrd="2" destOrd="0" presId="urn:microsoft.com/office/officeart/2008/layout/HorizontalMultiLevelHierarchy"/>
    <dgm:cxn modelId="{8E6E216A-B20D-4FF2-9976-6A4AD97AA5AD}" type="presParOf" srcId="{8F0AA0AA-EF8D-43DE-82C5-2D7BFD08315F}" destId="{FD15021D-62B7-4A46-932A-654E778DB44B}" srcOrd="0" destOrd="0" presId="urn:microsoft.com/office/officeart/2008/layout/HorizontalMultiLevelHierarchy"/>
    <dgm:cxn modelId="{35774EDF-2194-4938-91A1-C2CF1298126D}" type="presParOf" srcId="{54BDE115-2A0C-4217-89B4-E7E8586234DB}" destId="{92C6DF90-94C7-417B-A0B7-472D3330DFC6}" srcOrd="3" destOrd="0" presId="urn:microsoft.com/office/officeart/2008/layout/HorizontalMultiLevelHierarchy"/>
    <dgm:cxn modelId="{62003EF5-E134-419F-A088-B5DDC40A2688}" type="presParOf" srcId="{92C6DF90-94C7-417B-A0B7-472D3330DFC6}" destId="{571B8373-7DFF-4282-8AA6-80F7CC7EA7C8}" srcOrd="0" destOrd="0" presId="urn:microsoft.com/office/officeart/2008/layout/HorizontalMultiLevelHierarchy"/>
    <dgm:cxn modelId="{E322A04F-806C-4932-A9A0-D0423C9769E7}" type="presParOf" srcId="{92C6DF90-94C7-417B-A0B7-472D3330DFC6}" destId="{2E395B4D-D351-4809-A97B-BD1545D151D6}" srcOrd="1" destOrd="0" presId="urn:microsoft.com/office/officeart/2008/layout/HorizontalMultiLevelHierarchy"/>
    <dgm:cxn modelId="{F777DE2D-E80D-4EA4-B833-A3841CA97B4B}" type="presParOf" srcId="{54BDE115-2A0C-4217-89B4-E7E8586234DB}" destId="{709C936E-7E65-4B5A-AC40-4548A25152AC}" srcOrd="4" destOrd="0" presId="urn:microsoft.com/office/officeart/2008/layout/HorizontalMultiLevelHierarchy"/>
    <dgm:cxn modelId="{32E88D2B-0DC3-47DF-8E3C-D73500CC12ED}" type="presParOf" srcId="{709C936E-7E65-4B5A-AC40-4548A25152AC}" destId="{79D3B186-92E5-40C6-A995-4173A00C788D}" srcOrd="0" destOrd="0" presId="urn:microsoft.com/office/officeart/2008/layout/HorizontalMultiLevelHierarchy"/>
    <dgm:cxn modelId="{3F754718-EE57-49C1-BB11-DB71B1789707}" type="presParOf" srcId="{54BDE115-2A0C-4217-89B4-E7E8586234DB}" destId="{288D4D72-A885-421E-B53B-89BEC0A8E191}" srcOrd="5" destOrd="0" presId="urn:microsoft.com/office/officeart/2008/layout/HorizontalMultiLevelHierarchy"/>
    <dgm:cxn modelId="{7057AA4D-B137-41ED-BB23-97CC6A463ECC}" type="presParOf" srcId="{288D4D72-A885-421E-B53B-89BEC0A8E191}" destId="{9E59A063-5821-4E2B-8FD8-3EBA8922B98E}" srcOrd="0" destOrd="0" presId="urn:microsoft.com/office/officeart/2008/layout/HorizontalMultiLevelHierarchy"/>
    <dgm:cxn modelId="{B1430112-47C7-421A-A831-AD9432EA9447}" type="presParOf" srcId="{288D4D72-A885-421E-B53B-89BEC0A8E191}" destId="{A60165E3-8C06-4086-B11F-0E702421E440}" srcOrd="1" destOrd="0" presId="urn:microsoft.com/office/officeart/2008/layout/HorizontalMultiLevelHierarchy"/>
    <dgm:cxn modelId="{4606825E-DF7B-4A4B-970B-90A4366FCD75}" type="presParOf" srcId="{54BDE115-2A0C-4217-89B4-E7E8586234DB}" destId="{C5F46441-018D-4AD0-9984-278FB6B3653F}" srcOrd="6" destOrd="0" presId="urn:microsoft.com/office/officeart/2008/layout/HorizontalMultiLevelHierarchy"/>
    <dgm:cxn modelId="{2195A6B6-C0E7-4925-B522-ECD20392777B}" type="presParOf" srcId="{C5F46441-018D-4AD0-9984-278FB6B3653F}" destId="{D9EA4352-69AB-4BEF-A3B8-25557C0E3D3D}" srcOrd="0" destOrd="0" presId="urn:microsoft.com/office/officeart/2008/layout/HorizontalMultiLevelHierarchy"/>
    <dgm:cxn modelId="{76A9F908-999F-4A91-9814-EDE65165187B}" type="presParOf" srcId="{54BDE115-2A0C-4217-89B4-E7E8586234DB}" destId="{0E92266F-6127-4D65-BB11-33FD467F105D}" srcOrd="7" destOrd="0" presId="urn:microsoft.com/office/officeart/2008/layout/HorizontalMultiLevelHierarchy"/>
    <dgm:cxn modelId="{F306A3C1-7973-4F7A-943B-6ADCD306A7F6}" type="presParOf" srcId="{0E92266F-6127-4D65-BB11-33FD467F105D}" destId="{E35C2840-DB93-493D-B275-166B0E0C4A9D}" srcOrd="0" destOrd="0" presId="urn:microsoft.com/office/officeart/2008/layout/HorizontalMultiLevelHierarchy"/>
    <dgm:cxn modelId="{A835B48E-3A8E-4008-A8CE-A71601018F84}" type="presParOf" srcId="{0E92266F-6127-4D65-BB11-33FD467F105D}" destId="{D8A053A6-8CD3-465F-9ECC-7C0D113893EE}" srcOrd="1" destOrd="0" presId="urn:microsoft.com/office/officeart/2008/layout/HorizontalMultiLevelHierarchy"/>
    <dgm:cxn modelId="{8D24C396-9E55-4005-8D86-DB4BF7EBCB4D}" type="presParOf" srcId="{54BDE115-2A0C-4217-89B4-E7E8586234DB}" destId="{FAF45787-F807-4BB6-923D-0C0E2CD8C149}" srcOrd="8" destOrd="0" presId="urn:microsoft.com/office/officeart/2008/layout/HorizontalMultiLevelHierarchy"/>
    <dgm:cxn modelId="{B8C3ED00-AC23-46BD-B1D0-119DB40B33C6}" type="presParOf" srcId="{FAF45787-F807-4BB6-923D-0C0E2CD8C149}" destId="{8B0AB1CA-7D19-4139-820F-FBEA5B4373F8}" srcOrd="0" destOrd="0" presId="urn:microsoft.com/office/officeart/2008/layout/HorizontalMultiLevelHierarchy"/>
    <dgm:cxn modelId="{CEE7DFA3-513B-4D24-A57B-0052FB3C207F}" type="presParOf" srcId="{54BDE115-2A0C-4217-89B4-E7E8586234DB}" destId="{C3306D52-2437-4385-ACA3-7D8CE9EB0569}" srcOrd="9" destOrd="0" presId="urn:microsoft.com/office/officeart/2008/layout/HorizontalMultiLevelHierarchy"/>
    <dgm:cxn modelId="{08DF73F5-ABF4-4C8B-834F-6A47AAB5E318}" type="presParOf" srcId="{C3306D52-2437-4385-ACA3-7D8CE9EB0569}" destId="{8F47A465-73D6-48E5-83FD-F149301C3BBD}" srcOrd="0" destOrd="0" presId="urn:microsoft.com/office/officeart/2008/layout/HorizontalMultiLevelHierarchy"/>
    <dgm:cxn modelId="{1CF8F74E-E989-4A3F-908A-DCDB6D590139}" type="presParOf" srcId="{C3306D52-2437-4385-ACA3-7D8CE9EB0569}" destId="{E32E857A-F3CD-4263-AB35-D59E97F83B1D}" srcOrd="1" destOrd="0" presId="urn:microsoft.com/office/officeart/2008/layout/HorizontalMultiLevelHierarchy"/>
    <dgm:cxn modelId="{88639E4F-31C1-497A-AD08-8F53C1B0472D}" type="presParOf" srcId="{46E2FE2A-A747-4DEE-AAF5-53A8EE84B06B}" destId="{5BC2DE1D-C4D7-4BFC-A0C1-3D282DC024CD}" srcOrd="2" destOrd="0" presId="urn:microsoft.com/office/officeart/2008/layout/HorizontalMultiLevelHierarchy"/>
    <dgm:cxn modelId="{BC66EAF4-D03A-4B97-B08C-7F76CC2F9B24}" type="presParOf" srcId="{5BC2DE1D-C4D7-4BFC-A0C1-3D282DC024CD}" destId="{0C497864-2349-44C5-8D11-5F89748F0519}" srcOrd="0" destOrd="0" presId="urn:microsoft.com/office/officeart/2008/layout/HorizontalMultiLevelHierarchy"/>
    <dgm:cxn modelId="{40D40725-FA7B-4511-B16E-C1EFB81A0750}" type="presParOf" srcId="{46E2FE2A-A747-4DEE-AAF5-53A8EE84B06B}" destId="{9DEE4079-5D60-4753-AEAE-EF1343D66E8F}" srcOrd="3" destOrd="0" presId="urn:microsoft.com/office/officeart/2008/layout/HorizontalMultiLevelHierarchy"/>
    <dgm:cxn modelId="{6042F3FD-F18F-4D46-8EC2-9066A06C2B78}" type="presParOf" srcId="{9DEE4079-5D60-4753-AEAE-EF1343D66E8F}" destId="{DC0B28EB-699E-45BB-87EC-30E574E72821}" srcOrd="0" destOrd="0" presId="urn:microsoft.com/office/officeart/2008/layout/HorizontalMultiLevelHierarchy"/>
    <dgm:cxn modelId="{608302F7-1EC7-4ADD-8AE7-438FDE7034DF}" type="presParOf" srcId="{9DEE4079-5D60-4753-AEAE-EF1343D66E8F}" destId="{F96545F6-99BC-46B9-929F-A49863AE73CF}" srcOrd="1" destOrd="0" presId="urn:microsoft.com/office/officeart/2008/layout/HorizontalMultiLevelHierarchy"/>
    <dgm:cxn modelId="{A053F520-2BFF-4D78-ABA3-085B38E9BB46}" type="presParOf" srcId="{F96545F6-99BC-46B9-929F-A49863AE73CF}" destId="{7F2C676C-E906-4B26-892E-C728B9239429}" srcOrd="0" destOrd="0" presId="urn:microsoft.com/office/officeart/2008/layout/HorizontalMultiLevelHierarchy"/>
    <dgm:cxn modelId="{DC63E4DA-2911-48A2-B45E-2A3F7F320F95}" type="presParOf" srcId="{7F2C676C-E906-4B26-892E-C728B9239429}" destId="{F614A676-E312-4A6F-BE9F-B6E2993177B6}" srcOrd="0" destOrd="0" presId="urn:microsoft.com/office/officeart/2008/layout/HorizontalMultiLevelHierarchy"/>
    <dgm:cxn modelId="{98791E69-7D35-4CF1-9761-6C24C2696866}" type="presParOf" srcId="{F96545F6-99BC-46B9-929F-A49863AE73CF}" destId="{BDC558D4-E8FE-4402-98B6-954B2DED52D1}" srcOrd="1" destOrd="0" presId="urn:microsoft.com/office/officeart/2008/layout/HorizontalMultiLevelHierarchy"/>
    <dgm:cxn modelId="{FDBEFCAE-1435-4A02-93C8-6822FB954273}" type="presParOf" srcId="{BDC558D4-E8FE-4402-98B6-954B2DED52D1}" destId="{81473451-3FF3-474B-98FB-6869E5682468}" srcOrd="0" destOrd="0" presId="urn:microsoft.com/office/officeart/2008/layout/HorizontalMultiLevelHierarchy"/>
    <dgm:cxn modelId="{B5D9CD1B-6DBD-4706-A7AF-2E52473396EC}" type="presParOf" srcId="{BDC558D4-E8FE-4402-98B6-954B2DED52D1}" destId="{FA9000AC-D9F7-467D-A35D-DAD03D5FE186}" srcOrd="1" destOrd="0" presId="urn:microsoft.com/office/officeart/2008/layout/HorizontalMultiLevelHierarchy"/>
    <dgm:cxn modelId="{796470D6-7D1B-4420-B116-3CDECA6C4332}" type="presParOf" srcId="{F96545F6-99BC-46B9-929F-A49863AE73CF}" destId="{2B4072C3-2623-4EA4-94B7-025A9DCD72E9}" srcOrd="2" destOrd="0" presId="urn:microsoft.com/office/officeart/2008/layout/HorizontalMultiLevelHierarchy"/>
    <dgm:cxn modelId="{26C198F0-9097-4B40-A099-0CF7BB5FE30B}" type="presParOf" srcId="{2B4072C3-2623-4EA4-94B7-025A9DCD72E9}" destId="{7260B369-A7E2-44EA-98FE-B408D79B13A6}" srcOrd="0" destOrd="0" presId="urn:microsoft.com/office/officeart/2008/layout/HorizontalMultiLevelHierarchy"/>
    <dgm:cxn modelId="{561417E8-7976-4A1C-A015-08E3E4F64664}" type="presParOf" srcId="{F96545F6-99BC-46B9-929F-A49863AE73CF}" destId="{1FAAD552-F495-4DB6-9E8B-FAAEB560B2F6}" srcOrd="3" destOrd="0" presId="urn:microsoft.com/office/officeart/2008/layout/HorizontalMultiLevelHierarchy"/>
    <dgm:cxn modelId="{EA019D1A-3F95-4D56-9997-0C9D24A997C5}" type="presParOf" srcId="{1FAAD552-F495-4DB6-9E8B-FAAEB560B2F6}" destId="{A732D3F1-1291-409E-9A7C-778CAE167F89}" srcOrd="0" destOrd="0" presId="urn:microsoft.com/office/officeart/2008/layout/HorizontalMultiLevelHierarchy"/>
    <dgm:cxn modelId="{166A27F3-4442-45CA-8BA6-9A502B1E32B0}" type="presParOf" srcId="{1FAAD552-F495-4DB6-9E8B-FAAEB560B2F6}" destId="{AB597740-6E08-435C-B03D-74A3C28F6C7A}" srcOrd="1" destOrd="0" presId="urn:microsoft.com/office/officeart/2008/layout/HorizontalMultiLevelHierarchy"/>
    <dgm:cxn modelId="{B13D283A-3BF4-4186-8B35-E30A1BFCB7DD}" type="presParOf" srcId="{F96545F6-99BC-46B9-929F-A49863AE73CF}" destId="{9458E52A-38CE-4EE6-A620-F703970B8164}" srcOrd="4" destOrd="0" presId="urn:microsoft.com/office/officeart/2008/layout/HorizontalMultiLevelHierarchy"/>
    <dgm:cxn modelId="{CBEB0CDE-7383-4B68-B06E-63692D94162C}" type="presParOf" srcId="{9458E52A-38CE-4EE6-A620-F703970B8164}" destId="{32DEAE14-947F-44E2-8D61-C101875AB07D}" srcOrd="0" destOrd="0" presId="urn:microsoft.com/office/officeart/2008/layout/HorizontalMultiLevelHierarchy"/>
    <dgm:cxn modelId="{268498D5-D929-4DAB-AC0F-7C00397892F8}" type="presParOf" srcId="{F96545F6-99BC-46B9-929F-A49863AE73CF}" destId="{69E10A20-FCE4-4D83-88A1-14D71635473C}" srcOrd="5" destOrd="0" presId="urn:microsoft.com/office/officeart/2008/layout/HorizontalMultiLevelHierarchy"/>
    <dgm:cxn modelId="{C53C4149-E278-4B46-8FC3-6C96C874D326}" type="presParOf" srcId="{69E10A20-FCE4-4D83-88A1-14D71635473C}" destId="{42C465EB-33D9-4AD2-A33B-930C8E39ED41}" srcOrd="0" destOrd="0" presId="urn:microsoft.com/office/officeart/2008/layout/HorizontalMultiLevelHierarchy"/>
    <dgm:cxn modelId="{148DD049-D5F2-44AA-9110-DDD80E88C1F7}" type="presParOf" srcId="{69E10A20-FCE4-4D83-88A1-14D71635473C}" destId="{2EF723DA-603B-48F9-A950-71099D97A93D}" srcOrd="1" destOrd="0" presId="urn:microsoft.com/office/officeart/2008/layout/HorizontalMultiLevelHierarchy"/>
    <dgm:cxn modelId="{E6A09153-7C65-4D54-AF4C-8F005668B195}" type="presParOf" srcId="{F96545F6-99BC-46B9-929F-A49863AE73CF}" destId="{329CD9E0-9945-40C9-89A5-5929AA1A3A82}" srcOrd="6" destOrd="0" presId="urn:microsoft.com/office/officeart/2008/layout/HorizontalMultiLevelHierarchy"/>
    <dgm:cxn modelId="{6218AF02-8BFB-41EC-94F2-A7B83BEFA856}" type="presParOf" srcId="{329CD9E0-9945-40C9-89A5-5929AA1A3A82}" destId="{27874C32-AAAE-43E2-B803-B20B1E2D7450}" srcOrd="0" destOrd="0" presId="urn:microsoft.com/office/officeart/2008/layout/HorizontalMultiLevelHierarchy"/>
    <dgm:cxn modelId="{5191E024-DDD0-405C-A806-A32820FD8CC5}" type="presParOf" srcId="{F96545F6-99BC-46B9-929F-A49863AE73CF}" destId="{413EDB34-EEB8-4846-8BF9-D4944F61EBD3}" srcOrd="7" destOrd="0" presId="urn:microsoft.com/office/officeart/2008/layout/HorizontalMultiLevelHierarchy"/>
    <dgm:cxn modelId="{A545499C-31A8-4879-8B70-422B8B7E16E8}" type="presParOf" srcId="{413EDB34-EEB8-4846-8BF9-D4944F61EBD3}" destId="{84D7F889-3498-48D8-ADC3-14251347C81B}" srcOrd="0" destOrd="0" presId="urn:microsoft.com/office/officeart/2008/layout/HorizontalMultiLevelHierarchy"/>
    <dgm:cxn modelId="{A0A19357-EB8B-4612-A7DA-0BAC1172C650}" type="presParOf" srcId="{413EDB34-EEB8-4846-8BF9-D4944F61EBD3}" destId="{E91235D0-FC5C-4DA2-AB29-EC075B3DCA81}" srcOrd="1" destOrd="0" presId="urn:microsoft.com/office/officeart/2008/layout/HorizontalMultiLevelHierarchy"/>
    <dgm:cxn modelId="{726D319B-7F9C-410A-923E-E7D70D1E9BE5}" type="presParOf" srcId="{46E2FE2A-A747-4DEE-AAF5-53A8EE84B06B}" destId="{A4E05C94-2209-4BF4-B627-606397BBC1C5}" srcOrd="4" destOrd="0" presId="urn:microsoft.com/office/officeart/2008/layout/HorizontalMultiLevelHierarchy"/>
    <dgm:cxn modelId="{BC8E1C1E-4F81-4EDB-B206-0F9F561D1BE3}" type="presParOf" srcId="{A4E05C94-2209-4BF4-B627-606397BBC1C5}" destId="{6DCFD290-34D5-45FC-84C5-03B4A3AFAD52}" srcOrd="0" destOrd="0" presId="urn:microsoft.com/office/officeart/2008/layout/HorizontalMultiLevelHierarchy"/>
    <dgm:cxn modelId="{C24C0CF1-8773-4C67-935E-616A1C69F1B6}" type="presParOf" srcId="{46E2FE2A-A747-4DEE-AAF5-53A8EE84B06B}" destId="{D6C31984-0B65-416F-A6B1-E0A22FFF6163}" srcOrd="5" destOrd="0" presId="urn:microsoft.com/office/officeart/2008/layout/HorizontalMultiLevelHierarchy"/>
    <dgm:cxn modelId="{BF5C4A11-F9CD-408A-9CA8-15A0D2A36E35}" type="presParOf" srcId="{D6C31984-0B65-416F-A6B1-E0A22FFF6163}" destId="{485D5E8B-1295-4B72-BF14-74B2BE7008EE}" srcOrd="0" destOrd="0" presId="urn:microsoft.com/office/officeart/2008/layout/HorizontalMultiLevelHierarchy"/>
    <dgm:cxn modelId="{F6BDEA0C-9395-46B8-B4A0-F02379190F75}" type="presParOf" srcId="{D6C31984-0B65-416F-A6B1-E0A22FFF6163}" destId="{49EAA066-0495-427D-9425-BE1889EED5E1}" srcOrd="1" destOrd="0" presId="urn:microsoft.com/office/officeart/2008/layout/HorizontalMultiLevelHierarchy"/>
    <dgm:cxn modelId="{D41C7959-272E-4EBA-8328-6A420A7753D6}" type="presParOf" srcId="{46E2FE2A-A747-4DEE-AAF5-53A8EE84B06B}" destId="{460E764F-BDF5-4D22-9B4D-16DC71F64CAC}" srcOrd="6" destOrd="0" presId="urn:microsoft.com/office/officeart/2008/layout/HorizontalMultiLevelHierarchy"/>
    <dgm:cxn modelId="{9E3C5359-D3AF-471A-A4EB-632E9E1FFFED}" type="presParOf" srcId="{460E764F-BDF5-4D22-9B4D-16DC71F64CAC}" destId="{D2085E56-A00C-4E27-A4A7-A2743FEDF1B5}" srcOrd="0" destOrd="0" presId="urn:microsoft.com/office/officeart/2008/layout/HorizontalMultiLevelHierarchy"/>
    <dgm:cxn modelId="{E9C36CB9-A5C3-4B2E-8690-8C27F406F889}" type="presParOf" srcId="{46E2FE2A-A747-4DEE-AAF5-53A8EE84B06B}" destId="{73186733-5E43-4E6A-80AF-948A00AAA9B5}" srcOrd="7" destOrd="0" presId="urn:microsoft.com/office/officeart/2008/layout/HorizontalMultiLevelHierarchy"/>
    <dgm:cxn modelId="{3DE4C77A-92C4-499B-A96E-6812CB8CF9E7}" type="presParOf" srcId="{73186733-5E43-4E6A-80AF-948A00AAA9B5}" destId="{43996E1E-6F52-4F8E-9F4B-77A56824C63C}" srcOrd="0" destOrd="0" presId="urn:microsoft.com/office/officeart/2008/layout/HorizontalMultiLevelHierarchy"/>
    <dgm:cxn modelId="{0F21ABEF-B7AA-44AC-A89A-91EB275FF44F}" type="presParOf" srcId="{73186733-5E43-4E6A-80AF-948A00AAA9B5}" destId="{41502682-1FC1-4B2B-BBB5-9A5540E7D736}" srcOrd="1" destOrd="0" presId="urn:microsoft.com/office/officeart/2008/layout/HorizontalMultiLevelHierarchy"/>
    <dgm:cxn modelId="{D6EB78A0-A34D-4723-9332-CDC12F78869A}" type="presParOf" srcId="{46E2FE2A-A747-4DEE-AAF5-53A8EE84B06B}" destId="{690E36EE-5895-4B91-A347-3380A5FE5255}" srcOrd="8" destOrd="0" presId="urn:microsoft.com/office/officeart/2008/layout/HorizontalMultiLevelHierarchy"/>
    <dgm:cxn modelId="{E55A1800-8DD6-4853-A0D4-E4B94395683D}" type="presParOf" srcId="{690E36EE-5895-4B91-A347-3380A5FE5255}" destId="{ADBE13F2-10FA-4B06-99C7-09C6712A7646}" srcOrd="0" destOrd="0" presId="urn:microsoft.com/office/officeart/2008/layout/HorizontalMultiLevelHierarchy"/>
    <dgm:cxn modelId="{0DEBCA27-CE2E-409D-8652-B03064A5A0BD}" type="presParOf" srcId="{46E2FE2A-A747-4DEE-AAF5-53A8EE84B06B}" destId="{B6754EFB-425D-471A-9BC5-9299A6414551}" srcOrd="9" destOrd="0" presId="urn:microsoft.com/office/officeart/2008/layout/HorizontalMultiLevelHierarchy"/>
    <dgm:cxn modelId="{827B1068-D035-4351-8FA7-E96A12C46B8D}" type="presParOf" srcId="{B6754EFB-425D-471A-9BC5-9299A6414551}" destId="{6E154881-954A-429F-9BBE-E92EEB4B1011}" srcOrd="0" destOrd="0" presId="urn:microsoft.com/office/officeart/2008/layout/HorizontalMultiLevelHierarchy"/>
    <dgm:cxn modelId="{CF5796C7-4017-4D28-84C5-F23B50B601E5}" type="presParOf" srcId="{B6754EFB-425D-471A-9BC5-9299A6414551}" destId="{5D1CB6D5-4D16-456C-80C8-8FB25291517B}" srcOrd="1" destOrd="0" presId="urn:microsoft.com/office/officeart/2008/layout/HorizontalMultiLevelHierarchy"/>
    <dgm:cxn modelId="{8C48EBB2-861E-4B2B-84F8-7FD8866630A9}" type="presParOf" srcId="{7E8A6FC8-F240-4C27-8F75-0549E9D1CE4E}" destId="{CD37291B-5548-4F1B-8F2F-200AE5B0DCAE}" srcOrd="2" destOrd="0" presId="urn:microsoft.com/office/officeart/2008/layout/HorizontalMultiLevelHierarchy"/>
    <dgm:cxn modelId="{1EAA7291-3D7E-4E1D-BFA5-466FBB9231BE}" type="presParOf" srcId="{CD37291B-5548-4F1B-8F2F-200AE5B0DCAE}" destId="{D4121B60-61D6-41A4-AAB9-DE9671C8ED2F}" srcOrd="0" destOrd="0" presId="urn:microsoft.com/office/officeart/2008/layout/HorizontalMultiLevelHierarchy"/>
    <dgm:cxn modelId="{30BF0797-9DFC-4143-9934-65A925553B04}" type="presParOf" srcId="{7E8A6FC8-F240-4C27-8F75-0549E9D1CE4E}" destId="{50975EFF-52F3-48CE-A104-6890DF2CCC15}" srcOrd="3" destOrd="0" presId="urn:microsoft.com/office/officeart/2008/layout/HorizontalMultiLevelHierarchy"/>
    <dgm:cxn modelId="{B1E72420-C269-47B9-8826-4F40BF90D27F}" type="presParOf" srcId="{50975EFF-52F3-48CE-A104-6890DF2CCC15}" destId="{E077FA3E-A654-4D27-8616-5CDDA43F8AF6}" srcOrd="0" destOrd="0" presId="urn:microsoft.com/office/officeart/2008/layout/HorizontalMultiLevelHierarchy"/>
    <dgm:cxn modelId="{2984DC2A-8109-4C03-B00F-93C41BC46DCB}" type="presParOf" srcId="{50975EFF-52F3-48CE-A104-6890DF2CCC15}" destId="{738BD333-0CAC-4970-A8E6-FA82D1202675}" srcOrd="1" destOrd="0" presId="urn:microsoft.com/office/officeart/2008/layout/HorizontalMultiLevelHierarchy"/>
    <dgm:cxn modelId="{701C9470-548A-4BE2-BFE5-EA05C36188CF}" type="presParOf" srcId="{738BD333-0CAC-4970-A8E6-FA82D1202675}" destId="{037062E2-BE96-4A8B-9D2F-1FA0857207C1}" srcOrd="0" destOrd="0" presId="urn:microsoft.com/office/officeart/2008/layout/HorizontalMultiLevelHierarchy"/>
    <dgm:cxn modelId="{A85CA7AE-0B05-415C-879A-E60AE08B5C38}" type="presParOf" srcId="{037062E2-BE96-4A8B-9D2F-1FA0857207C1}" destId="{48D9A2E1-2598-4B00-AD73-86E6047DFB3F}" srcOrd="0" destOrd="0" presId="urn:microsoft.com/office/officeart/2008/layout/HorizontalMultiLevelHierarchy"/>
    <dgm:cxn modelId="{C4A41739-1868-4E6C-8999-7C6171F40DDB}" type="presParOf" srcId="{738BD333-0CAC-4970-A8E6-FA82D1202675}" destId="{B8CF9832-64BD-484C-B421-A0ECF20998B1}" srcOrd="1" destOrd="0" presId="urn:microsoft.com/office/officeart/2008/layout/HorizontalMultiLevelHierarchy"/>
    <dgm:cxn modelId="{48303E24-0767-49ED-9ED9-ABE66A3F8EB4}" type="presParOf" srcId="{B8CF9832-64BD-484C-B421-A0ECF20998B1}" destId="{768C7647-12EF-40E9-94EB-C1868C4AFE59}" srcOrd="0" destOrd="0" presId="urn:microsoft.com/office/officeart/2008/layout/HorizontalMultiLevelHierarchy"/>
    <dgm:cxn modelId="{5A3DA604-9904-4F44-9882-A2E63AE76B38}" type="presParOf" srcId="{B8CF9832-64BD-484C-B421-A0ECF20998B1}" destId="{66E40938-6C34-47FD-B792-4BEC9D41A30A}" srcOrd="1" destOrd="0" presId="urn:microsoft.com/office/officeart/2008/layout/HorizontalMultiLevelHierarchy"/>
    <dgm:cxn modelId="{55446B2F-4034-42F1-8435-46B9BE44613A}" type="presParOf" srcId="{738BD333-0CAC-4970-A8E6-FA82D1202675}" destId="{313DC26C-06DB-4098-B605-33485EFC9B29}" srcOrd="2" destOrd="0" presId="urn:microsoft.com/office/officeart/2008/layout/HorizontalMultiLevelHierarchy"/>
    <dgm:cxn modelId="{4A033A29-C601-4F84-BFD7-622B89FB96DB}" type="presParOf" srcId="{313DC26C-06DB-4098-B605-33485EFC9B29}" destId="{30A455D9-9D31-498C-B006-B59A4D0FAC39}" srcOrd="0" destOrd="0" presId="urn:microsoft.com/office/officeart/2008/layout/HorizontalMultiLevelHierarchy"/>
    <dgm:cxn modelId="{B93B707E-B961-4BA7-B3CF-63ACD0FF66B1}" type="presParOf" srcId="{738BD333-0CAC-4970-A8E6-FA82D1202675}" destId="{EB09E2DB-DC0B-4A48-BC00-788EB4BF2155}" srcOrd="3" destOrd="0" presId="urn:microsoft.com/office/officeart/2008/layout/HorizontalMultiLevelHierarchy"/>
    <dgm:cxn modelId="{6CBDF43C-70BD-4409-9DF9-9CA7F57EB17C}" type="presParOf" srcId="{EB09E2DB-DC0B-4A48-BC00-788EB4BF2155}" destId="{49B6876F-A108-4FF0-9A81-E34DBB9D0BD7}" srcOrd="0" destOrd="0" presId="urn:microsoft.com/office/officeart/2008/layout/HorizontalMultiLevelHierarchy"/>
    <dgm:cxn modelId="{2686E0A6-F092-4AAA-926C-60D6DAFD0249}" type="presParOf" srcId="{EB09E2DB-DC0B-4A48-BC00-788EB4BF2155}" destId="{840A5199-0A8A-47C7-8B9A-920BC241225E}" srcOrd="1" destOrd="0" presId="urn:microsoft.com/office/officeart/2008/layout/HorizontalMultiLevelHierarchy"/>
    <dgm:cxn modelId="{25D58353-0D81-4A8A-94ED-93CDC7E7186B}" type="presParOf" srcId="{7E8A6FC8-F240-4C27-8F75-0549E9D1CE4E}" destId="{C4365B06-B9DB-4064-B93F-1043BD4B58B2}" srcOrd="4" destOrd="0" presId="urn:microsoft.com/office/officeart/2008/layout/HorizontalMultiLevelHierarchy"/>
    <dgm:cxn modelId="{7A9066B8-6414-422E-BFD9-738E8455C555}" type="presParOf" srcId="{C4365B06-B9DB-4064-B93F-1043BD4B58B2}" destId="{0336C92A-933C-4B9A-8AAD-80A8DB51CB00}" srcOrd="0" destOrd="0" presId="urn:microsoft.com/office/officeart/2008/layout/HorizontalMultiLevelHierarchy"/>
    <dgm:cxn modelId="{8B26E937-4058-4513-8A0F-CFE594B0876E}" type="presParOf" srcId="{7E8A6FC8-F240-4C27-8F75-0549E9D1CE4E}" destId="{1FB1112C-2171-4ECC-8EA0-911ADD3964A5}" srcOrd="5" destOrd="0" presId="urn:microsoft.com/office/officeart/2008/layout/HorizontalMultiLevelHierarchy"/>
    <dgm:cxn modelId="{C26F454F-9AD3-4024-89FF-46146E45546E}" type="presParOf" srcId="{1FB1112C-2171-4ECC-8EA0-911ADD3964A5}" destId="{B3E59FB2-885F-4B71-9DC5-B6F45C8017DE}" srcOrd="0" destOrd="0" presId="urn:microsoft.com/office/officeart/2008/layout/HorizontalMultiLevelHierarchy"/>
    <dgm:cxn modelId="{D088637E-3313-42FD-BF6C-2731986EDBD5}" type="presParOf" srcId="{1FB1112C-2171-4ECC-8EA0-911ADD3964A5}" destId="{AF149B8F-23A2-48DF-9DB4-21319099B718}" srcOrd="1" destOrd="0" presId="urn:microsoft.com/office/officeart/2008/layout/HorizontalMultiLevelHierarchy"/>
    <dgm:cxn modelId="{BE9866F0-9F68-43A1-A842-DB93EF04DC1F}" type="presParOf" srcId="{AF149B8F-23A2-48DF-9DB4-21319099B718}" destId="{60A0F5E7-D1D3-49F8-A254-CFFCBE54AAF0}" srcOrd="0" destOrd="0" presId="urn:microsoft.com/office/officeart/2008/layout/HorizontalMultiLevelHierarchy"/>
    <dgm:cxn modelId="{C0E974FA-E049-45C2-93A2-BDBEC3178337}" type="presParOf" srcId="{60A0F5E7-D1D3-49F8-A254-CFFCBE54AAF0}" destId="{3325D373-008A-41E8-9EA1-B4B0FC90FCD2}" srcOrd="0" destOrd="0" presId="urn:microsoft.com/office/officeart/2008/layout/HorizontalMultiLevelHierarchy"/>
    <dgm:cxn modelId="{9EFC154F-E0C3-4C05-B0CB-69653AF0C3B6}" type="presParOf" srcId="{AF149B8F-23A2-48DF-9DB4-21319099B718}" destId="{533688EB-FEF2-4244-B371-7A31A6275F9E}" srcOrd="1" destOrd="0" presId="urn:microsoft.com/office/officeart/2008/layout/HorizontalMultiLevelHierarchy"/>
    <dgm:cxn modelId="{E257AAD2-4B95-4624-89C1-BE814C0D3710}" type="presParOf" srcId="{533688EB-FEF2-4244-B371-7A31A6275F9E}" destId="{9E81B654-57F3-4178-8807-AB7AAC7BE08E}" srcOrd="0" destOrd="0" presId="urn:microsoft.com/office/officeart/2008/layout/HorizontalMultiLevelHierarchy"/>
    <dgm:cxn modelId="{89945E56-01F6-4A3F-9837-20D5AC4310BC}" type="presParOf" srcId="{533688EB-FEF2-4244-B371-7A31A6275F9E}" destId="{9EA1B074-9688-4BF6-BD3E-8C3B349784E8}" srcOrd="1" destOrd="0" presId="urn:microsoft.com/office/officeart/2008/layout/HorizontalMultiLevelHierarchy"/>
    <dgm:cxn modelId="{81CF8646-6190-4B20-9C2D-153F30112CA2}" type="presParOf" srcId="{AF149B8F-23A2-48DF-9DB4-21319099B718}" destId="{1CD57466-73E5-43BB-AF51-980153E8039A}" srcOrd="2" destOrd="0" presId="urn:microsoft.com/office/officeart/2008/layout/HorizontalMultiLevelHierarchy"/>
    <dgm:cxn modelId="{79F3A2F2-77F4-4E34-9449-6B5826AE4D1A}" type="presParOf" srcId="{1CD57466-73E5-43BB-AF51-980153E8039A}" destId="{739E7D1A-06FA-43F4-82B6-C5B799BDD12A}" srcOrd="0" destOrd="0" presId="urn:microsoft.com/office/officeart/2008/layout/HorizontalMultiLevelHierarchy"/>
    <dgm:cxn modelId="{27C613A4-BB0F-4597-B8FD-A17EEF5F9CA1}" type="presParOf" srcId="{AF149B8F-23A2-48DF-9DB4-21319099B718}" destId="{08A18F09-5415-4D9A-A62E-8AA11F9AF3C4}" srcOrd="3" destOrd="0" presId="urn:microsoft.com/office/officeart/2008/layout/HorizontalMultiLevelHierarchy"/>
    <dgm:cxn modelId="{6A9B847B-CAF0-4938-B455-CC25A2C7546A}" type="presParOf" srcId="{08A18F09-5415-4D9A-A62E-8AA11F9AF3C4}" destId="{0CCC40AA-D80B-4B90-9188-E5CA017E63B0}" srcOrd="0" destOrd="0" presId="urn:microsoft.com/office/officeart/2008/layout/HorizontalMultiLevelHierarchy"/>
    <dgm:cxn modelId="{6C3BEF47-B999-4C4E-82B1-8E7A48264A7C}" type="presParOf" srcId="{08A18F09-5415-4D9A-A62E-8AA11F9AF3C4}" destId="{E40DD794-4E3C-4009-B357-94D69536E6F4}" srcOrd="1" destOrd="0" presId="urn:microsoft.com/office/officeart/2008/layout/HorizontalMultiLevelHierarchy"/>
    <dgm:cxn modelId="{9786B997-D56E-4BF4-AC74-4CAA5AB104E8}" type="presParOf" srcId="{AF149B8F-23A2-48DF-9DB4-21319099B718}" destId="{F9C34007-6CA8-4ABF-890A-47AA50B267EA}" srcOrd="4" destOrd="0" presId="urn:microsoft.com/office/officeart/2008/layout/HorizontalMultiLevelHierarchy"/>
    <dgm:cxn modelId="{41C2E213-C4DA-4CDB-B4FB-76B4C3D388D6}" type="presParOf" srcId="{F9C34007-6CA8-4ABF-890A-47AA50B267EA}" destId="{D3331827-B92C-4419-96E8-793E8D653308}" srcOrd="0" destOrd="0" presId="urn:microsoft.com/office/officeart/2008/layout/HorizontalMultiLevelHierarchy"/>
    <dgm:cxn modelId="{1738D637-F2D5-42C9-AD21-243F1342B2AC}" type="presParOf" srcId="{AF149B8F-23A2-48DF-9DB4-21319099B718}" destId="{9FBA0EDF-DFF1-4228-BD6C-29FFD841B413}" srcOrd="5" destOrd="0" presId="urn:microsoft.com/office/officeart/2008/layout/HorizontalMultiLevelHierarchy"/>
    <dgm:cxn modelId="{B0363929-8710-42A8-B169-AB09A28B29CB}" type="presParOf" srcId="{9FBA0EDF-DFF1-4228-BD6C-29FFD841B413}" destId="{E51A201A-58C4-4839-BBF3-03A3D4BA1DE9}" srcOrd="0" destOrd="0" presId="urn:microsoft.com/office/officeart/2008/layout/HorizontalMultiLevelHierarchy"/>
    <dgm:cxn modelId="{ABA51267-B8A0-43BC-B1DC-3B671101344E}" type="presParOf" srcId="{9FBA0EDF-DFF1-4228-BD6C-29FFD841B413}" destId="{E4E1A461-B02B-4354-8D34-5DF04939C4A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C9D5F4-FF4F-420D-8420-A926E166D7A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997319-AE2C-4C46-ADCB-BA43BE3F3F54}">
      <dgm:prSet phldrT="[Text]" custT="1"/>
      <dgm:spPr/>
      <dgm:t>
        <a:bodyPr/>
        <a:lstStyle/>
        <a:p>
          <a:r>
            <a:rPr lang="de-DE" sz="1400" b="0" i="0" dirty="0">
              <a:latin typeface="Myriad Pro" panose="020B0503030403020204" pitchFamily="34" charset="0"/>
            </a:rPr>
            <a:t>Eingabebild </a:t>
          </a:r>
        </a:p>
      </dgm:t>
    </dgm:pt>
    <dgm:pt modelId="{EDD69CBB-FC0D-413C-A203-D32C53DEA1CA}" type="parTrans" cxnId="{9486E231-E761-415A-A46A-B222DD3C9A89}">
      <dgm:prSet/>
      <dgm:spPr/>
      <dgm:t>
        <a:bodyPr/>
        <a:lstStyle/>
        <a:p>
          <a:endParaRPr lang="en-US" sz="1600"/>
        </a:p>
      </dgm:t>
    </dgm:pt>
    <dgm:pt modelId="{E975384C-827E-414A-AEB5-7C3391463B49}" type="sibTrans" cxnId="{9486E231-E761-415A-A46A-B222DD3C9A89}">
      <dgm:prSet/>
      <dgm:spPr/>
      <dgm:t>
        <a:bodyPr/>
        <a:lstStyle/>
        <a:p>
          <a:endParaRPr lang="en-US" sz="1600"/>
        </a:p>
      </dgm:t>
    </dgm:pt>
    <dgm:pt modelId="{8E70AA8F-7583-4AFE-9EDE-87363894E1F8}">
      <dgm:prSet phldrT="[Text]" custT="1"/>
      <dgm:spPr/>
      <dgm:t>
        <a:bodyPr/>
        <a:lstStyle/>
        <a:p>
          <a:r>
            <a:rPr lang="de-DE" sz="1000" b="0" i="0" cap="none" baseline="0" dirty="0" err="1">
              <a:latin typeface="Myriad Pro" panose="020B0503030403020204" pitchFamily="34" charset="0"/>
            </a:rPr>
            <a:t>Supervised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B164CB56-71EE-412E-A3A2-1509A3B08E05}" type="parTrans" cxnId="{707B8E58-ABA5-4C9A-AFCF-298CB05D08DA}">
      <dgm:prSet/>
      <dgm:spPr/>
      <dgm:t>
        <a:bodyPr/>
        <a:lstStyle/>
        <a:p>
          <a:endParaRPr lang="en-US" sz="1600"/>
        </a:p>
      </dgm:t>
    </dgm:pt>
    <dgm:pt modelId="{50009256-33DA-4FAC-A050-2DE70DDCC26C}" type="sibTrans" cxnId="{707B8E58-ABA5-4C9A-AFCF-298CB05D08DA}">
      <dgm:prSet/>
      <dgm:spPr/>
      <dgm:t>
        <a:bodyPr/>
        <a:lstStyle/>
        <a:p>
          <a:endParaRPr lang="en-US" sz="1600"/>
        </a:p>
      </dgm:t>
    </dgm:pt>
    <dgm:pt modelId="{434F1058-EF12-4590-BD43-496B2D33656A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Unsupervised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17815460-B569-463A-BACE-734F709F874A}" type="parTrans" cxnId="{9E137BA1-2E21-43A2-A338-650B162A3662}">
      <dgm:prSet/>
      <dgm:spPr/>
      <dgm:t>
        <a:bodyPr/>
        <a:lstStyle/>
        <a:p>
          <a:endParaRPr lang="en-US" sz="1600"/>
        </a:p>
      </dgm:t>
    </dgm:pt>
    <dgm:pt modelId="{BC8F1DC2-66B6-4B6F-BD02-84C41DB8AF5C}" type="sibTrans" cxnId="{9E137BA1-2E21-43A2-A338-650B162A3662}">
      <dgm:prSet/>
      <dgm:spPr/>
      <dgm:t>
        <a:bodyPr/>
        <a:lstStyle/>
        <a:p>
          <a:endParaRPr lang="en-US" sz="1600"/>
        </a:p>
      </dgm:t>
    </dgm:pt>
    <dgm:pt modelId="{50C4D88C-9CB0-4513-8456-755395491158}" type="pres">
      <dgm:prSet presAssocID="{96C9D5F4-FF4F-420D-8420-A926E166D7A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06FBA0B-6598-4404-B87A-56869B8718E3}" type="pres">
      <dgm:prSet presAssocID="{D0997319-AE2C-4C46-ADCB-BA43BE3F3F54}" presName="root1" presStyleCnt="0"/>
      <dgm:spPr/>
    </dgm:pt>
    <dgm:pt modelId="{DCF5B4EF-DE4F-4292-A3B2-724C163A44AB}" type="pres">
      <dgm:prSet presAssocID="{D0997319-AE2C-4C46-ADCB-BA43BE3F3F54}" presName="LevelOneTextNode" presStyleLbl="node0" presStyleIdx="0" presStyleCnt="1">
        <dgm:presLayoutVars>
          <dgm:chPref val="3"/>
        </dgm:presLayoutVars>
      </dgm:prSet>
      <dgm:spPr/>
    </dgm:pt>
    <dgm:pt modelId="{7E8A6FC8-F240-4C27-8F75-0549E9D1CE4E}" type="pres">
      <dgm:prSet presAssocID="{D0997319-AE2C-4C46-ADCB-BA43BE3F3F54}" presName="level2hierChild" presStyleCnt="0"/>
      <dgm:spPr/>
    </dgm:pt>
    <dgm:pt modelId="{BE328E0A-C287-4B1A-BD90-C0F3098FFCD9}" type="pres">
      <dgm:prSet presAssocID="{B164CB56-71EE-412E-A3A2-1509A3B08E05}" presName="conn2-1" presStyleLbl="parChTrans1D2" presStyleIdx="0" presStyleCnt="2"/>
      <dgm:spPr/>
    </dgm:pt>
    <dgm:pt modelId="{1EB559E9-DB95-4028-B960-01A592B99E92}" type="pres">
      <dgm:prSet presAssocID="{B164CB56-71EE-412E-A3A2-1509A3B08E05}" presName="connTx" presStyleLbl="parChTrans1D2" presStyleIdx="0" presStyleCnt="2"/>
      <dgm:spPr/>
    </dgm:pt>
    <dgm:pt modelId="{9893F228-CFAA-415F-97D9-8C8EA9FB1BC5}" type="pres">
      <dgm:prSet presAssocID="{8E70AA8F-7583-4AFE-9EDE-87363894E1F8}" presName="root2" presStyleCnt="0"/>
      <dgm:spPr/>
    </dgm:pt>
    <dgm:pt modelId="{49ADAAAB-354D-4968-9DE9-378E6595E5BB}" type="pres">
      <dgm:prSet presAssocID="{8E70AA8F-7583-4AFE-9EDE-87363894E1F8}" presName="LevelTwoTextNode" presStyleLbl="node2" presStyleIdx="0" presStyleCnt="2" custLinFactY="-46619" custLinFactNeighborX="-825" custLinFactNeighborY="-100000">
        <dgm:presLayoutVars>
          <dgm:chPref val="3"/>
        </dgm:presLayoutVars>
      </dgm:prSet>
      <dgm:spPr/>
    </dgm:pt>
    <dgm:pt modelId="{46E2FE2A-A747-4DEE-AAF5-53A8EE84B06B}" type="pres">
      <dgm:prSet presAssocID="{8E70AA8F-7583-4AFE-9EDE-87363894E1F8}" presName="level3hierChild" presStyleCnt="0"/>
      <dgm:spPr/>
    </dgm:pt>
    <dgm:pt modelId="{CD37291B-5548-4F1B-8F2F-200AE5B0DCAE}" type="pres">
      <dgm:prSet presAssocID="{17815460-B569-463A-BACE-734F709F874A}" presName="conn2-1" presStyleLbl="parChTrans1D2" presStyleIdx="1" presStyleCnt="2"/>
      <dgm:spPr/>
    </dgm:pt>
    <dgm:pt modelId="{D4121B60-61D6-41A4-AAB9-DE9671C8ED2F}" type="pres">
      <dgm:prSet presAssocID="{17815460-B569-463A-BACE-734F709F874A}" presName="connTx" presStyleLbl="parChTrans1D2" presStyleIdx="1" presStyleCnt="2"/>
      <dgm:spPr/>
    </dgm:pt>
    <dgm:pt modelId="{50975EFF-52F3-48CE-A104-6890DF2CCC15}" type="pres">
      <dgm:prSet presAssocID="{434F1058-EF12-4590-BD43-496B2D33656A}" presName="root2" presStyleCnt="0"/>
      <dgm:spPr/>
    </dgm:pt>
    <dgm:pt modelId="{E077FA3E-A654-4D27-8616-5CDDA43F8AF6}" type="pres">
      <dgm:prSet presAssocID="{434F1058-EF12-4590-BD43-496B2D33656A}" presName="LevelTwoTextNode" presStyleLbl="node2" presStyleIdx="1" presStyleCnt="2" custLinFactY="43061" custLinFactNeighborX="-1050" custLinFactNeighborY="100000">
        <dgm:presLayoutVars>
          <dgm:chPref val="3"/>
        </dgm:presLayoutVars>
      </dgm:prSet>
      <dgm:spPr/>
    </dgm:pt>
    <dgm:pt modelId="{738BD333-0CAC-4970-A8E6-FA82D1202675}" type="pres">
      <dgm:prSet presAssocID="{434F1058-EF12-4590-BD43-496B2D33656A}" presName="level3hierChild" presStyleCnt="0"/>
      <dgm:spPr/>
    </dgm:pt>
  </dgm:ptLst>
  <dgm:cxnLst>
    <dgm:cxn modelId="{9486E231-E761-415A-A46A-B222DD3C9A89}" srcId="{96C9D5F4-FF4F-420D-8420-A926E166D7A2}" destId="{D0997319-AE2C-4C46-ADCB-BA43BE3F3F54}" srcOrd="0" destOrd="0" parTransId="{EDD69CBB-FC0D-413C-A203-D32C53DEA1CA}" sibTransId="{E975384C-827E-414A-AEB5-7C3391463B49}"/>
    <dgm:cxn modelId="{AA3E744F-10BA-4479-AF01-972C59BF3BCF}" type="presOf" srcId="{B164CB56-71EE-412E-A3A2-1509A3B08E05}" destId="{BE328E0A-C287-4B1A-BD90-C0F3098FFCD9}" srcOrd="0" destOrd="0" presId="urn:microsoft.com/office/officeart/2008/layout/HorizontalMultiLevelHierarchy"/>
    <dgm:cxn modelId="{464F8353-3A6D-43D6-B358-7ECC4F51C0BF}" type="presOf" srcId="{D0997319-AE2C-4C46-ADCB-BA43BE3F3F54}" destId="{DCF5B4EF-DE4F-4292-A3B2-724C163A44AB}" srcOrd="0" destOrd="0" presId="urn:microsoft.com/office/officeart/2008/layout/HorizontalMultiLevelHierarchy"/>
    <dgm:cxn modelId="{707B8E58-ABA5-4C9A-AFCF-298CB05D08DA}" srcId="{D0997319-AE2C-4C46-ADCB-BA43BE3F3F54}" destId="{8E70AA8F-7583-4AFE-9EDE-87363894E1F8}" srcOrd="0" destOrd="0" parTransId="{B164CB56-71EE-412E-A3A2-1509A3B08E05}" sibTransId="{50009256-33DA-4FAC-A050-2DE70DDCC26C}"/>
    <dgm:cxn modelId="{218D7769-246E-4C78-8637-1FABBE9AA235}" type="presOf" srcId="{B164CB56-71EE-412E-A3A2-1509A3B08E05}" destId="{1EB559E9-DB95-4028-B960-01A592B99E92}" srcOrd="1" destOrd="0" presId="urn:microsoft.com/office/officeart/2008/layout/HorizontalMultiLevelHierarchy"/>
    <dgm:cxn modelId="{82D60E8A-40D3-49BC-895D-3DAB17D8AD62}" type="presOf" srcId="{96C9D5F4-FF4F-420D-8420-A926E166D7A2}" destId="{50C4D88C-9CB0-4513-8456-755395491158}" srcOrd="0" destOrd="0" presId="urn:microsoft.com/office/officeart/2008/layout/HorizontalMultiLevelHierarchy"/>
    <dgm:cxn modelId="{E07BE79E-7865-47DB-84AF-7F7057F85761}" type="presOf" srcId="{8E70AA8F-7583-4AFE-9EDE-87363894E1F8}" destId="{49ADAAAB-354D-4968-9DE9-378E6595E5BB}" srcOrd="0" destOrd="0" presId="urn:microsoft.com/office/officeart/2008/layout/HorizontalMultiLevelHierarchy"/>
    <dgm:cxn modelId="{9E137BA1-2E21-43A2-A338-650B162A3662}" srcId="{D0997319-AE2C-4C46-ADCB-BA43BE3F3F54}" destId="{434F1058-EF12-4590-BD43-496B2D33656A}" srcOrd="1" destOrd="0" parTransId="{17815460-B569-463A-BACE-734F709F874A}" sibTransId="{BC8F1DC2-66B6-4B6F-BD02-84C41DB8AF5C}"/>
    <dgm:cxn modelId="{99E7BEA2-9C9E-4C52-ABF3-613AE796E93C}" type="presOf" srcId="{17815460-B569-463A-BACE-734F709F874A}" destId="{D4121B60-61D6-41A4-AAB9-DE9671C8ED2F}" srcOrd="1" destOrd="0" presId="urn:microsoft.com/office/officeart/2008/layout/HorizontalMultiLevelHierarchy"/>
    <dgm:cxn modelId="{BAACB6A7-B0F8-46C4-B719-34EE449D4921}" type="presOf" srcId="{434F1058-EF12-4590-BD43-496B2D33656A}" destId="{E077FA3E-A654-4D27-8616-5CDDA43F8AF6}" srcOrd="0" destOrd="0" presId="urn:microsoft.com/office/officeart/2008/layout/HorizontalMultiLevelHierarchy"/>
    <dgm:cxn modelId="{54CC19B8-2159-4474-B71E-58B32A9BAD74}" type="presOf" srcId="{17815460-B569-463A-BACE-734F709F874A}" destId="{CD37291B-5548-4F1B-8F2F-200AE5B0DCAE}" srcOrd="0" destOrd="0" presId="urn:microsoft.com/office/officeart/2008/layout/HorizontalMultiLevelHierarchy"/>
    <dgm:cxn modelId="{3E8C5480-73D9-4EE3-932D-82721BB1E7B2}" type="presParOf" srcId="{50C4D88C-9CB0-4513-8456-755395491158}" destId="{506FBA0B-6598-4404-B87A-56869B8718E3}" srcOrd="0" destOrd="0" presId="urn:microsoft.com/office/officeart/2008/layout/HorizontalMultiLevelHierarchy"/>
    <dgm:cxn modelId="{AD087DA0-5EB4-49EE-82D3-F6C47200DD79}" type="presParOf" srcId="{506FBA0B-6598-4404-B87A-56869B8718E3}" destId="{DCF5B4EF-DE4F-4292-A3B2-724C163A44AB}" srcOrd="0" destOrd="0" presId="urn:microsoft.com/office/officeart/2008/layout/HorizontalMultiLevelHierarchy"/>
    <dgm:cxn modelId="{AD864577-5B7E-4328-AC26-287C80C6BEA3}" type="presParOf" srcId="{506FBA0B-6598-4404-B87A-56869B8718E3}" destId="{7E8A6FC8-F240-4C27-8F75-0549E9D1CE4E}" srcOrd="1" destOrd="0" presId="urn:microsoft.com/office/officeart/2008/layout/HorizontalMultiLevelHierarchy"/>
    <dgm:cxn modelId="{0D5824EC-96D2-4284-930C-3DC3234577D3}" type="presParOf" srcId="{7E8A6FC8-F240-4C27-8F75-0549E9D1CE4E}" destId="{BE328E0A-C287-4B1A-BD90-C0F3098FFCD9}" srcOrd="0" destOrd="0" presId="urn:microsoft.com/office/officeart/2008/layout/HorizontalMultiLevelHierarchy"/>
    <dgm:cxn modelId="{FF3EDB3F-3E5D-484F-B7EB-2D9D119CC084}" type="presParOf" srcId="{BE328E0A-C287-4B1A-BD90-C0F3098FFCD9}" destId="{1EB559E9-DB95-4028-B960-01A592B99E92}" srcOrd="0" destOrd="0" presId="urn:microsoft.com/office/officeart/2008/layout/HorizontalMultiLevelHierarchy"/>
    <dgm:cxn modelId="{6E796F25-24CC-4F5D-8AB9-96C968A94D86}" type="presParOf" srcId="{7E8A6FC8-F240-4C27-8F75-0549E9D1CE4E}" destId="{9893F228-CFAA-415F-97D9-8C8EA9FB1BC5}" srcOrd="1" destOrd="0" presId="urn:microsoft.com/office/officeart/2008/layout/HorizontalMultiLevelHierarchy"/>
    <dgm:cxn modelId="{F5FE272E-5A1A-4232-A41E-5E8F96E754E7}" type="presParOf" srcId="{9893F228-CFAA-415F-97D9-8C8EA9FB1BC5}" destId="{49ADAAAB-354D-4968-9DE9-378E6595E5BB}" srcOrd="0" destOrd="0" presId="urn:microsoft.com/office/officeart/2008/layout/HorizontalMultiLevelHierarchy"/>
    <dgm:cxn modelId="{480D07D8-1F1B-4569-80CC-321A6295D639}" type="presParOf" srcId="{9893F228-CFAA-415F-97D9-8C8EA9FB1BC5}" destId="{46E2FE2A-A747-4DEE-AAF5-53A8EE84B06B}" srcOrd="1" destOrd="0" presId="urn:microsoft.com/office/officeart/2008/layout/HorizontalMultiLevelHierarchy"/>
    <dgm:cxn modelId="{5C580CC4-3C81-446F-9295-70B119E1F4D6}" type="presParOf" srcId="{7E8A6FC8-F240-4C27-8F75-0549E9D1CE4E}" destId="{CD37291B-5548-4F1B-8F2F-200AE5B0DCAE}" srcOrd="2" destOrd="0" presId="urn:microsoft.com/office/officeart/2008/layout/HorizontalMultiLevelHierarchy"/>
    <dgm:cxn modelId="{3FF4D288-216B-4CA1-A646-865AA9CAB482}" type="presParOf" srcId="{CD37291B-5548-4F1B-8F2F-200AE5B0DCAE}" destId="{D4121B60-61D6-41A4-AAB9-DE9671C8ED2F}" srcOrd="0" destOrd="0" presId="urn:microsoft.com/office/officeart/2008/layout/HorizontalMultiLevelHierarchy"/>
    <dgm:cxn modelId="{D011A705-277B-4D74-85CE-4360C9A9B047}" type="presParOf" srcId="{7E8A6FC8-F240-4C27-8F75-0549E9D1CE4E}" destId="{50975EFF-52F3-48CE-A104-6890DF2CCC15}" srcOrd="3" destOrd="0" presId="urn:microsoft.com/office/officeart/2008/layout/HorizontalMultiLevelHierarchy"/>
    <dgm:cxn modelId="{2465617A-D0D5-439C-AECA-3D0DD03F2CB2}" type="presParOf" srcId="{50975EFF-52F3-48CE-A104-6890DF2CCC15}" destId="{E077FA3E-A654-4D27-8616-5CDDA43F8AF6}" srcOrd="0" destOrd="0" presId="urn:microsoft.com/office/officeart/2008/layout/HorizontalMultiLevelHierarchy"/>
    <dgm:cxn modelId="{13FC7BEC-0977-47F7-8C84-FE5819A8C215}" type="presParOf" srcId="{50975EFF-52F3-48CE-A104-6890DF2CCC15}" destId="{738BD333-0CAC-4970-A8E6-FA82D120267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C9D5F4-FF4F-420D-8420-A926E166D7A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997319-AE2C-4C46-ADCB-BA43BE3F3F54}">
      <dgm:prSet phldrT="[Text]" custT="1"/>
      <dgm:spPr/>
      <dgm:t>
        <a:bodyPr/>
        <a:lstStyle/>
        <a:p>
          <a:r>
            <a:rPr lang="de-DE" sz="1400" b="0" i="0" dirty="0">
              <a:latin typeface="Myriad Pro" panose="020B0503030403020204" pitchFamily="34" charset="0"/>
            </a:rPr>
            <a:t>Eingabebild </a:t>
          </a:r>
        </a:p>
      </dgm:t>
    </dgm:pt>
    <dgm:pt modelId="{EDD69CBB-FC0D-413C-A203-D32C53DEA1CA}" type="parTrans" cxnId="{9486E231-E761-415A-A46A-B222DD3C9A89}">
      <dgm:prSet/>
      <dgm:spPr/>
      <dgm:t>
        <a:bodyPr/>
        <a:lstStyle/>
        <a:p>
          <a:endParaRPr lang="en-US" sz="1600"/>
        </a:p>
      </dgm:t>
    </dgm:pt>
    <dgm:pt modelId="{E975384C-827E-414A-AEB5-7C3391463B49}" type="sibTrans" cxnId="{9486E231-E761-415A-A46A-B222DD3C9A89}">
      <dgm:prSet/>
      <dgm:spPr/>
      <dgm:t>
        <a:bodyPr/>
        <a:lstStyle/>
        <a:p>
          <a:endParaRPr lang="en-US" sz="1600"/>
        </a:p>
      </dgm:t>
    </dgm:pt>
    <dgm:pt modelId="{8E70AA8F-7583-4AFE-9EDE-87363894E1F8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Einzel Netzwerk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B164CB56-71EE-412E-A3A2-1509A3B08E05}" type="parTrans" cxnId="{707B8E58-ABA5-4C9A-AFCF-298CB05D08DA}">
      <dgm:prSet/>
      <dgm:spPr/>
      <dgm:t>
        <a:bodyPr/>
        <a:lstStyle/>
        <a:p>
          <a:endParaRPr lang="en-US" sz="1600"/>
        </a:p>
      </dgm:t>
    </dgm:pt>
    <dgm:pt modelId="{50009256-33DA-4FAC-A050-2DE70DDCC26C}" type="sibTrans" cxnId="{707B8E58-ABA5-4C9A-AFCF-298CB05D08DA}">
      <dgm:prSet/>
      <dgm:spPr/>
      <dgm:t>
        <a:bodyPr/>
        <a:lstStyle/>
        <a:p>
          <a:endParaRPr lang="en-US" sz="1600"/>
        </a:p>
      </dgm:t>
    </dgm:pt>
    <dgm:pt modelId="{434F1058-EF12-4590-BD43-496B2D33656A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Multi-Netzwerk 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17815460-B569-463A-BACE-734F709F874A}" type="parTrans" cxnId="{9E137BA1-2E21-43A2-A338-650B162A3662}">
      <dgm:prSet/>
      <dgm:spPr/>
      <dgm:t>
        <a:bodyPr/>
        <a:lstStyle/>
        <a:p>
          <a:endParaRPr lang="en-US" sz="1600"/>
        </a:p>
      </dgm:t>
    </dgm:pt>
    <dgm:pt modelId="{BC8F1DC2-66B6-4B6F-BD02-84C41DB8AF5C}" type="sibTrans" cxnId="{9E137BA1-2E21-43A2-A338-650B162A3662}">
      <dgm:prSet/>
      <dgm:spPr/>
      <dgm:t>
        <a:bodyPr/>
        <a:lstStyle/>
        <a:p>
          <a:endParaRPr lang="en-US" sz="1600"/>
        </a:p>
      </dgm:t>
    </dgm:pt>
    <dgm:pt modelId="{4098A15D-6BE4-4258-B7C8-EC2A1354A4D6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U-Net</a:t>
          </a:r>
        </a:p>
      </dgm:t>
    </dgm:pt>
    <dgm:pt modelId="{DA62F256-25CF-4854-BFCD-F90F70E5F8D4}" type="parTrans" cxnId="{21D8E081-3F51-4864-8D5D-F1BA8CEC852F}">
      <dgm:prSet/>
      <dgm:spPr/>
      <dgm:t>
        <a:bodyPr/>
        <a:lstStyle/>
        <a:p>
          <a:endParaRPr lang="en-US" sz="1600"/>
        </a:p>
      </dgm:t>
    </dgm:pt>
    <dgm:pt modelId="{E1090322-3287-4D3C-A158-E43939F1FA7E}" type="sibTrans" cxnId="{21D8E081-3F51-4864-8D5D-F1BA8CEC852F}">
      <dgm:prSet/>
      <dgm:spPr/>
      <dgm:t>
        <a:bodyPr/>
        <a:lstStyle/>
        <a:p>
          <a:endParaRPr lang="en-US" sz="1600"/>
        </a:p>
      </dgm:t>
    </dgm:pt>
    <dgm:pt modelId="{C1D130BE-4BC5-481C-BADA-14A869727C0B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Ensembles 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8A26916C-03BF-4B0E-92AF-656A56CF8513}" type="parTrans" cxnId="{221AD8BF-6539-43E4-9EB1-23AF138D0EE2}">
      <dgm:prSet/>
      <dgm:spPr/>
      <dgm:t>
        <a:bodyPr/>
        <a:lstStyle/>
        <a:p>
          <a:endParaRPr lang="en-US" sz="1600"/>
        </a:p>
      </dgm:t>
    </dgm:pt>
    <dgm:pt modelId="{4F4BE6FE-AE34-4934-8B0D-8FDF04C5765F}" type="sibTrans" cxnId="{221AD8BF-6539-43E4-9EB1-23AF138D0EE2}">
      <dgm:prSet/>
      <dgm:spPr/>
      <dgm:t>
        <a:bodyPr/>
        <a:lstStyle/>
        <a:p>
          <a:endParaRPr lang="en-US" sz="1600"/>
        </a:p>
      </dgm:t>
    </dgm:pt>
    <dgm:pt modelId="{CD6C8CAB-2DB8-4BEB-8794-D14E24B56239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Homogen</a:t>
          </a:r>
        </a:p>
      </dgm:t>
    </dgm:pt>
    <dgm:pt modelId="{503510FB-9E52-432E-98AC-FEF28CA55F0D}" type="parTrans" cxnId="{08C6FF6E-ED40-443D-B75C-6827A78AAE2F}">
      <dgm:prSet/>
      <dgm:spPr/>
      <dgm:t>
        <a:bodyPr/>
        <a:lstStyle/>
        <a:p>
          <a:endParaRPr lang="en-US" sz="1600"/>
        </a:p>
      </dgm:t>
    </dgm:pt>
    <dgm:pt modelId="{F6688289-1E3B-4C81-B097-4BC4F02DEEB1}" type="sibTrans" cxnId="{08C6FF6E-ED40-443D-B75C-6827A78AAE2F}">
      <dgm:prSet/>
      <dgm:spPr/>
      <dgm:t>
        <a:bodyPr/>
        <a:lstStyle/>
        <a:p>
          <a:endParaRPr lang="en-US" sz="1600"/>
        </a:p>
      </dgm:t>
    </dgm:pt>
    <dgm:pt modelId="{16945C89-930D-4764-8730-4F183F8B4C87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Heterogen</a:t>
          </a:r>
        </a:p>
      </dgm:t>
    </dgm:pt>
    <dgm:pt modelId="{B3C6A11E-10F5-433C-A0FB-1B185A7D12E0}" type="parTrans" cxnId="{587DEAC9-60C3-45DB-9C9F-C26256D35C0F}">
      <dgm:prSet/>
      <dgm:spPr/>
      <dgm:t>
        <a:bodyPr/>
        <a:lstStyle/>
        <a:p>
          <a:endParaRPr lang="en-US" sz="1600"/>
        </a:p>
      </dgm:t>
    </dgm:pt>
    <dgm:pt modelId="{5C8BCF49-4277-47C2-9543-A10467E88E20}" type="sibTrans" cxnId="{587DEAC9-60C3-45DB-9C9F-C26256D35C0F}">
      <dgm:prSet/>
      <dgm:spPr/>
      <dgm:t>
        <a:bodyPr/>
        <a:lstStyle/>
        <a:p>
          <a:endParaRPr lang="en-US" sz="1600"/>
        </a:p>
      </dgm:t>
    </dgm:pt>
    <dgm:pt modelId="{CF5B8EE4-D285-4E9D-BBB6-5F2F77DD4689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YOLO</a:t>
          </a:r>
        </a:p>
      </dgm:t>
    </dgm:pt>
    <dgm:pt modelId="{D937D902-C50B-4BEC-9C1F-D9880BCC701B}" type="parTrans" cxnId="{2ED6F702-CE72-434F-A1BB-6BCE9E2DA2BA}">
      <dgm:prSet/>
      <dgm:spPr/>
      <dgm:t>
        <a:bodyPr/>
        <a:lstStyle/>
        <a:p>
          <a:endParaRPr lang="en-US" sz="1600"/>
        </a:p>
      </dgm:t>
    </dgm:pt>
    <dgm:pt modelId="{CADCD7D6-E889-4A66-B79B-3ACEEF43F075}" type="sibTrans" cxnId="{2ED6F702-CE72-434F-A1BB-6BCE9E2DA2BA}">
      <dgm:prSet/>
      <dgm:spPr/>
      <dgm:t>
        <a:bodyPr/>
        <a:lstStyle/>
        <a:p>
          <a:endParaRPr lang="en-US" sz="1600"/>
        </a:p>
      </dgm:t>
    </dgm:pt>
    <dgm:pt modelId="{CA25E3C2-D53A-4DAC-A356-274163CFD791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Expizit</a:t>
          </a:r>
          <a:r>
            <a:rPr lang="de-DE" sz="1000" b="0" i="0" dirty="0">
              <a:latin typeface="Myriad Pro" panose="020B0503030403020204" pitchFamily="34" charset="0"/>
            </a:rPr>
            <a:t> </a:t>
          </a:r>
        </a:p>
      </dgm:t>
    </dgm:pt>
    <dgm:pt modelId="{858DE0EA-690E-49F0-9AFD-401C85E7FBB4}" type="parTrans" cxnId="{5B99DD31-B3E6-465C-A8DB-0DF740AA5D7A}">
      <dgm:prSet/>
      <dgm:spPr/>
      <dgm:t>
        <a:bodyPr/>
        <a:lstStyle/>
        <a:p>
          <a:endParaRPr lang="de-DE"/>
        </a:p>
      </dgm:t>
    </dgm:pt>
    <dgm:pt modelId="{2D56470D-3197-4A03-90FE-5A65A52F7EFB}" type="sibTrans" cxnId="{5B99DD31-B3E6-465C-A8DB-0DF740AA5D7A}">
      <dgm:prSet/>
      <dgm:spPr/>
      <dgm:t>
        <a:bodyPr/>
        <a:lstStyle/>
        <a:p>
          <a:endParaRPr lang="de-DE"/>
        </a:p>
      </dgm:t>
    </dgm:pt>
    <dgm:pt modelId="{2FAED816-5ABD-44B8-9175-AD4921C3FE98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Augmentierung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4827AEAC-F6B1-4792-BB11-A609080D91CA}" type="sibTrans" cxnId="{4BDF838B-A489-4DE6-9003-7CF5CCBF8353}">
      <dgm:prSet/>
      <dgm:spPr/>
      <dgm:t>
        <a:bodyPr/>
        <a:lstStyle/>
        <a:p>
          <a:endParaRPr lang="de-DE"/>
        </a:p>
      </dgm:t>
    </dgm:pt>
    <dgm:pt modelId="{2C61C4AB-FC34-4364-9323-4A9D6350BA1C}" type="parTrans" cxnId="{4BDF838B-A489-4DE6-9003-7CF5CCBF8353}">
      <dgm:prSet/>
      <dgm:spPr/>
      <dgm:t>
        <a:bodyPr/>
        <a:lstStyle/>
        <a:p>
          <a:endParaRPr lang="de-DE"/>
        </a:p>
      </dgm:t>
    </dgm:pt>
    <dgm:pt modelId="{86A07196-5E8B-49B8-84A4-6DF135FCBFFC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Loss-Funktion </a:t>
          </a:r>
        </a:p>
      </dgm:t>
    </dgm:pt>
    <dgm:pt modelId="{4B4DC438-D558-40CF-9151-49154A83FB16}" type="sibTrans" cxnId="{0BE45343-E5ED-46E6-9E17-DA36296E3029}">
      <dgm:prSet/>
      <dgm:spPr/>
      <dgm:t>
        <a:bodyPr/>
        <a:lstStyle/>
        <a:p>
          <a:endParaRPr lang="de-DE"/>
        </a:p>
      </dgm:t>
    </dgm:pt>
    <dgm:pt modelId="{D0F076D3-591F-4547-A436-4947EC5EA385}" type="parTrans" cxnId="{0BE45343-E5ED-46E6-9E17-DA36296E3029}">
      <dgm:prSet/>
      <dgm:spPr/>
      <dgm:t>
        <a:bodyPr/>
        <a:lstStyle/>
        <a:p>
          <a:endParaRPr lang="de-DE"/>
        </a:p>
      </dgm:t>
    </dgm:pt>
    <dgm:pt modelId="{BF1B7062-91AB-4F1D-BD08-8D3EC4B33C1F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Architektur</a:t>
          </a:r>
        </a:p>
      </dgm:t>
    </dgm:pt>
    <dgm:pt modelId="{8ACEFE3D-DAAE-46D2-BF29-AF7B5FBB783D}" type="parTrans" cxnId="{626342BF-3559-4137-A851-ACB1710B13E3}">
      <dgm:prSet/>
      <dgm:spPr/>
      <dgm:t>
        <a:bodyPr/>
        <a:lstStyle/>
        <a:p>
          <a:endParaRPr lang="de-DE"/>
        </a:p>
      </dgm:t>
    </dgm:pt>
    <dgm:pt modelId="{0FF6A2D2-189B-4085-A91C-E4641E47ACCE}" type="sibTrans" cxnId="{626342BF-3559-4137-A851-ACB1710B13E3}">
      <dgm:prSet/>
      <dgm:spPr/>
      <dgm:t>
        <a:bodyPr/>
        <a:lstStyle/>
        <a:p>
          <a:endParaRPr lang="de-DE"/>
        </a:p>
      </dgm:t>
    </dgm:pt>
    <dgm:pt modelId="{4D897679-FA7C-48A2-A57F-5D0431886FF7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U-Net</a:t>
          </a:r>
        </a:p>
      </dgm:t>
    </dgm:pt>
    <dgm:pt modelId="{C7C06085-9DF0-469C-90B3-434C5E418A6D}" type="parTrans" cxnId="{A3A0BCFB-D8D9-4632-B5AB-CF4EFA2E3C41}">
      <dgm:prSet/>
      <dgm:spPr/>
      <dgm:t>
        <a:bodyPr/>
        <a:lstStyle/>
        <a:p>
          <a:endParaRPr lang="de-DE"/>
        </a:p>
      </dgm:t>
    </dgm:pt>
    <dgm:pt modelId="{D55B2488-3E22-41F8-99B8-F1276460587D}" type="sibTrans" cxnId="{A3A0BCFB-D8D9-4632-B5AB-CF4EFA2E3C41}">
      <dgm:prSet/>
      <dgm:spPr/>
      <dgm:t>
        <a:bodyPr/>
        <a:lstStyle/>
        <a:p>
          <a:endParaRPr lang="de-DE"/>
        </a:p>
      </dgm:t>
    </dgm:pt>
    <dgm:pt modelId="{48CAF46E-7318-4269-B88D-4072C010818D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U-Net++</a:t>
          </a:r>
        </a:p>
      </dgm:t>
    </dgm:pt>
    <dgm:pt modelId="{81CB6F6D-48DA-416D-9426-0B6E4B5AD737}" type="parTrans" cxnId="{75353E2D-D5F4-4C4B-8BFF-3A25A17EC9FB}">
      <dgm:prSet/>
      <dgm:spPr/>
      <dgm:t>
        <a:bodyPr/>
        <a:lstStyle/>
        <a:p>
          <a:endParaRPr lang="de-DE"/>
        </a:p>
      </dgm:t>
    </dgm:pt>
    <dgm:pt modelId="{D0BFACD0-8F45-4F8C-9779-0AF1AE559907}" type="sibTrans" cxnId="{75353E2D-D5F4-4C4B-8BFF-3A25A17EC9FB}">
      <dgm:prSet/>
      <dgm:spPr/>
      <dgm:t>
        <a:bodyPr/>
        <a:lstStyle/>
        <a:p>
          <a:endParaRPr lang="de-DE"/>
        </a:p>
      </dgm:t>
    </dgm:pt>
    <dgm:pt modelId="{ADED253C-6A2E-4631-B1D4-F5E1FE2B5B55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FPN</a:t>
          </a:r>
        </a:p>
      </dgm:t>
    </dgm:pt>
    <dgm:pt modelId="{23EDCDD5-F170-402F-A11E-15FD466C3CE5}" type="parTrans" cxnId="{7CDA6FEF-3872-4337-84FA-0DD423E0FBC5}">
      <dgm:prSet/>
      <dgm:spPr/>
      <dgm:t>
        <a:bodyPr/>
        <a:lstStyle/>
        <a:p>
          <a:endParaRPr lang="de-DE"/>
        </a:p>
      </dgm:t>
    </dgm:pt>
    <dgm:pt modelId="{074D77D4-B07D-447C-B97C-356C65F95759}" type="sibTrans" cxnId="{7CDA6FEF-3872-4337-84FA-0DD423E0FBC5}">
      <dgm:prSet/>
      <dgm:spPr/>
      <dgm:t>
        <a:bodyPr/>
        <a:lstStyle/>
        <a:p>
          <a:endParaRPr lang="de-DE"/>
        </a:p>
      </dgm:t>
    </dgm:pt>
    <dgm:pt modelId="{D11BAA21-3D0E-4BFE-97F1-F349F96BB7F2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PSPN</a:t>
          </a:r>
        </a:p>
      </dgm:t>
    </dgm:pt>
    <dgm:pt modelId="{524ED0C4-9CC2-4C2A-B51C-974FA37A7FE7}" type="parTrans" cxnId="{46C105CF-449F-4F1C-B399-CE70EC74C4C8}">
      <dgm:prSet/>
      <dgm:spPr/>
      <dgm:t>
        <a:bodyPr/>
        <a:lstStyle/>
        <a:p>
          <a:endParaRPr lang="de-DE"/>
        </a:p>
      </dgm:t>
    </dgm:pt>
    <dgm:pt modelId="{632B7E11-8BCB-44BB-80A1-C58DA59BDECF}" type="sibTrans" cxnId="{46C105CF-449F-4F1C-B399-CE70EC74C4C8}">
      <dgm:prSet/>
      <dgm:spPr/>
      <dgm:t>
        <a:bodyPr/>
        <a:lstStyle/>
        <a:p>
          <a:endParaRPr lang="de-DE"/>
        </a:p>
      </dgm:t>
    </dgm:pt>
    <dgm:pt modelId="{33587DE4-8F92-4CA4-A011-892138D47DA7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PAN</a:t>
          </a:r>
        </a:p>
      </dgm:t>
    </dgm:pt>
    <dgm:pt modelId="{31BDA904-A9EF-437C-9DAF-E5BDF8C1106E}" type="parTrans" cxnId="{32BA70E3-2B88-4E2B-9094-EE86858857DA}">
      <dgm:prSet/>
      <dgm:spPr/>
      <dgm:t>
        <a:bodyPr/>
        <a:lstStyle/>
        <a:p>
          <a:endParaRPr lang="de-DE"/>
        </a:p>
      </dgm:t>
    </dgm:pt>
    <dgm:pt modelId="{359CEDC3-C134-4529-AEBB-BBDE1EA7D255}" type="sibTrans" cxnId="{32BA70E3-2B88-4E2B-9094-EE86858857DA}">
      <dgm:prSet/>
      <dgm:spPr/>
      <dgm:t>
        <a:bodyPr/>
        <a:lstStyle/>
        <a:p>
          <a:endParaRPr lang="de-DE"/>
        </a:p>
      </dgm:t>
    </dgm:pt>
    <dgm:pt modelId="{DAFF3CB8-4780-4F42-8F5A-A2879CF5C5A6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Lernrate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BB72E3E4-7E20-4FF3-87BE-AD24CB2F12EE}" type="parTrans" cxnId="{C5BE0DE1-3793-4C23-A900-78112F2919D4}">
      <dgm:prSet/>
      <dgm:spPr/>
      <dgm:t>
        <a:bodyPr/>
        <a:lstStyle/>
        <a:p>
          <a:endParaRPr lang="de-DE"/>
        </a:p>
      </dgm:t>
    </dgm:pt>
    <dgm:pt modelId="{1E1C3655-4299-4282-B808-C53E3FABF68D}" type="sibTrans" cxnId="{C5BE0DE1-3793-4C23-A900-78112F2919D4}">
      <dgm:prSet/>
      <dgm:spPr/>
      <dgm:t>
        <a:bodyPr/>
        <a:lstStyle/>
        <a:p>
          <a:endParaRPr lang="de-DE"/>
        </a:p>
      </dgm:t>
    </dgm:pt>
    <dgm:pt modelId="{49A0BB83-CEA0-46AB-9D0B-B65F612AEE4A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Encoder</a:t>
          </a:r>
        </a:p>
      </dgm:t>
    </dgm:pt>
    <dgm:pt modelId="{AE65C2BF-225F-4643-AE59-9457E6820B24}" type="parTrans" cxnId="{0419F4C6-C72F-44E5-856A-7A5E20A609B0}">
      <dgm:prSet/>
      <dgm:spPr/>
      <dgm:t>
        <a:bodyPr/>
        <a:lstStyle/>
        <a:p>
          <a:endParaRPr lang="de-DE"/>
        </a:p>
      </dgm:t>
    </dgm:pt>
    <dgm:pt modelId="{2328B74F-4929-49C4-A401-C9585D838753}" type="sibTrans" cxnId="{0419F4C6-C72F-44E5-856A-7A5E20A609B0}">
      <dgm:prSet/>
      <dgm:spPr/>
      <dgm:t>
        <a:bodyPr/>
        <a:lstStyle/>
        <a:p>
          <a:endParaRPr lang="de-DE"/>
        </a:p>
      </dgm:t>
    </dgm:pt>
    <dgm:pt modelId="{C1F68F19-94EA-4970-A79B-863E823848E5}">
      <dgm:prSet phldrT="[Text]" custT="1"/>
      <dgm:spPr/>
      <dgm:t>
        <a:bodyPr/>
        <a:lstStyle/>
        <a:p>
          <a:r>
            <a:rPr lang="de-DE" sz="800" b="0" i="0" dirty="0" err="1">
              <a:latin typeface="Myriad Pro" panose="020B0503030403020204" pitchFamily="34" charset="0"/>
            </a:rPr>
            <a:t>ResNet</a:t>
          </a:r>
          <a:endParaRPr lang="de-DE" sz="800" b="0" i="0" dirty="0">
            <a:latin typeface="Myriad Pro" panose="020B0503030403020204" pitchFamily="34" charset="0"/>
          </a:endParaRPr>
        </a:p>
      </dgm:t>
    </dgm:pt>
    <dgm:pt modelId="{0F1B911F-6353-4AE6-9EEF-D49625DE905E}" type="parTrans" cxnId="{4A7380CF-8162-4F2E-9F90-B51642631E94}">
      <dgm:prSet/>
      <dgm:spPr/>
      <dgm:t>
        <a:bodyPr/>
        <a:lstStyle/>
        <a:p>
          <a:endParaRPr lang="de-DE"/>
        </a:p>
      </dgm:t>
    </dgm:pt>
    <dgm:pt modelId="{60DB14D8-838D-4A63-A334-C12EB1C7625D}" type="sibTrans" cxnId="{4A7380CF-8162-4F2E-9F90-B51642631E94}">
      <dgm:prSet/>
      <dgm:spPr/>
      <dgm:t>
        <a:bodyPr/>
        <a:lstStyle/>
        <a:p>
          <a:endParaRPr lang="de-DE"/>
        </a:p>
      </dgm:t>
    </dgm:pt>
    <dgm:pt modelId="{3EC8FF9E-3113-473A-A5E5-ABD9C5F94794}">
      <dgm:prSet phldrT="[Text]" custT="1"/>
      <dgm:spPr/>
      <dgm:t>
        <a:bodyPr/>
        <a:lstStyle/>
        <a:p>
          <a:r>
            <a:rPr lang="de-DE" sz="800" b="0" i="0" dirty="0" err="1">
              <a:latin typeface="Myriad Pro" panose="020B0503030403020204" pitchFamily="34" charset="0"/>
            </a:rPr>
            <a:t>ResNext</a:t>
          </a:r>
          <a:endParaRPr lang="de-DE" sz="800" b="0" i="0" dirty="0">
            <a:latin typeface="Myriad Pro" panose="020B0503030403020204" pitchFamily="34" charset="0"/>
          </a:endParaRPr>
        </a:p>
      </dgm:t>
    </dgm:pt>
    <dgm:pt modelId="{87CDD4F3-E71F-44A9-B515-E47672A849B6}" type="parTrans" cxnId="{0A8FCBF8-AD1F-4CF4-8568-2F5CBABA5157}">
      <dgm:prSet/>
      <dgm:spPr/>
      <dgm:t>
        <a:bodyPr/>
        <a:lstStyle/>
        <a:p>
          <a:endParaRPr lang="de-DE"/>
        </a:p>
      </dgm:t>
    </dgm:pt>
    <dgm:pt modelId="{25369813-4686-4B37-9746-915D5E2ABB1B}" type="sibTrans" cxnId="{0A8FCBF8-AD1F-4CF4-8568-2F5CBABA5157}">
      <dgm:prSet/>
      <dgm:spPr/>
      <dgm:t>
        <a:bodyPr/>
        <a:lstStyle/>
        <a:p>
          <a:endParaRPr lang="de-DE"/>
        </a:p>
      </dgm:t>
    </dgm:pt>
    <dgm:pt modelId="{E0EC0A27-9EDB-47A4-8DED-CBD1A61B9BC9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Inception-V4</a:t>
          </a:r>
        </a:p>
      </dgm:t>
    </dgm:pt>
    <dgm:pt modelId="{C6050D19-3AE0-4870-8460-7297D5C8A50F}" type="sibTrans" cxnId="{FEC8D416-8216-4562-8549-24473B803C80}">
      <dgm:prSet/>
      <dgm:spPr/>
      <dgm:t>
        <a:bodyPr/>
        <a:lstStyle/>
        <a:p>
          <a:endParaRPr lang="de-DE"/>
        </a:p>
      </dgm:t>
    </dgm:pt>
    <dgm:pt modelId="{42F96A8F-BB1E-4B89-AB8E-11A0F37EB1DB}" type="parTrans" cxnId="{FEC8D416-8216-4562-8549-24473B803C80}">
      <dgm:prSet/>
      <dgm:spPr/>
      <dgm:t>
        <a:bodyPr/>
        <a:lstStyle/>
        <a:p>
          <a:endParaRPr lang="de-DE"/>
        </a:p>
      </dgm:t>
    </dgm:pt>
    <dgm:pt modelId="{4DA8AE24-A75C-40AE-A6A1-13FE57AE449D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Inception-</a:t>
          </a:r>
          <a:r>
            <a:rPr lang="de-DE" sz="800" b="0" i="0" dirty="0" err="1">
              <a:latin typeface="Myriad Pro" panose="020B0503030403020204" pitchFamily="34" charset="0"/>
            </a:rPr>
            <a:t>ResNet</a:t>
          </a:r>
          <a:endParaRPr lang="de-DE" sz="800" b="0" i="0" dirty="0">
            <a:latin typeface="Myriad Pro" panose="020B0503030403020204" pitchFamily="34" charset="0"/>
          </a:endParaRPr>
        </a:p>
      </dgm:t>
    </dgm:pt>
    <dgm:pt modelId="{DF4C3ABC-A688-4048-91A3-DFE9CE606182}" type="sibTrans" cxnId="{F4D4E3EF-4C7A-4DD4-B693-2A68087757F8}">
      <dgm:prSet/>
      <dgm:spPr/>
      <dgm:t>
        <a:bodyPr/>
        <a:lstStyle/>
        <a:p>
          <a:endParaRPr lang="de-DE"/>
        </a:p>
      </dgm:t>
    </dgm:pt>
    <dgm:pt modelId="{2DCC687C-BE9B-4DD8-8A80-E970635437CA}" type="parTrans" cxnId="{F4D4E3EF-4C7A-4DD4-B693-2A68087757F8}">
      <dgm:prSet/>
      <dgm:spPr/>
      <dgm:t>
        <a:bodyPr/>
        <a:lstStyle/>
        <a:p>
          <a:endParaRPr lang="de-DE"/>
        </a:p>
      </dgm:t>
    </dgm:pt>
    <dgm:pt modelId="{50C4D88C-9CB0-4513-8456-755395491158}" type="pres">
      <dgm:prSet presAssocID="{96C9D5F4-FF4F-420D-8420-A926E166D7A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06FBA0B-6598-4404-B87A-56869B8718E3}" type="pres">
      <dgm:prSet presAssocID="{D0997319-AE2C-4C46-ADCB-BA43BE3F3F54}" presName="root1" presStyleCnt="0"/>
      <dgm:spPr/>
    </dgm:pt>
    <dgm:pt modelId="{DCF5B4EF-DE4F-4292-A3B2-724C163A44AB}" type="pres">
      <dgm:prSet presAssocID="{D0997319-AE2C-4C46-ADCB-BA43BE3F3F54}" presName="LevelOneTextNode" presStyleLbl="node0" presStyleIdx="0" presStyleCnt="1">
        <dgm:presLayoutVars>
          <dgm:chPref val="3"/>
        </dgm:presLayoutVars>
      </dgm:prSet>
      <dgm:spPr/>
    </dgm:pt>
    <dgm:pt modelId="{7E8A6FC8-F240-4C27-8F75-0549E9D1CE4E}" type="pres">
      <dgm:prSet presAssocID="{D0997319-AE2C-4C46-ADCB-BA43BE3F3F54}" presName="level2hierChild" presStyleCnt="0"/>
      <dgm:spPr/>
    </dgm:pt>
    <dgm:pt modelId="{BE328E0A-C287-4B1A-BD90-C0F3098FFCD9}" type="pres">
      <dgm:prSet presAssocID="{B164CB56-71EE-412E-A3A2-1509A3B08E05}" presName="conn2-1" presStyleLbl="parChTrans1D2" presStyleIdx="0" presStyleCnt="3"/>
      <dgm:spPr/>
    </dgm:pt>
    <dgm:pt modelId="{1EB559E9-DB95-4028-B960-01A592B99E92}" type="pres">
      <dgm:prSet presAssocID="{B164CB56-71EE-412E-A3A2-1509A3B08E05}" presName="connTx" presStyleLbl="parChTrans1D2" presStyleIdx="0" presStyleCnt="3"/>
      <dgm:spPr/>
    </dgm:pt>
    <dgm:pt modelId="{9893F228-CFAA-415F-97D9-8C8EA9FB1BC5}" type="pres">
      <dgm:prSet presAssocID="{8E70AA8F-7583-4AFE-9EDE-87363894E1F8}" presName="root2" presStyleCnt="0"/>
      <dgm:spPr/>
    </dgm:pt>
    <dgm:pt modelId="{49ADAAAB-354D-4968-9DE9-378E6595E5BB}" type="pres">
      <dgm:prSet presAssocID="{8E70AA8F-7583-4AFE-9EDE-87363894E1F8}" presName="LevelTwoTextNode" presStyleLbl="node2" presStyleIdx="0" presStyleCnt="3">
        <dgm:presLayoutVars>
          <dgm:chPref val="3"/>
        </dgm:presLayoutVars>
      </dgm:prSet>
      <dgm:spPr/>
    </dgm:pt>
    <dgm:pt modelId="{46E2FE2A-A747-4DEE-AAF5-53A8EE84B06B}" type="pres">
      <dgm:prSet presAssocID="{8E70AA8F-7583-4AFE-9EDE-87363894E1F8}" presName="level3hierChild" presStyleCnt="0"/>
      <dgm:spPr/>
    </dgm:pt>
    <dgm:pt modelId="{A00DE1AA-92DF-4607-98DB-1C3BB048DCF5}" type="pres">
      <dgm:prSet presAssocID="{8ACEFE3D-DAAE-46D2-BF29-AF7B5FBB783D}" presName="conn2-1" presStyleLbl="parChTrans1D3" presStyleIdx="0" presStyleCnt="10"/>
      <dgm:spPr/>
    </dgm:pt>
    <dgm:pt modelId="{FCADF10C-D51C-403A-B095-E884F4771DA4}" type="pres">
      <dgm:prSet presAssocID="{8ACEFE3D-DAAE-46D2-BF29-AF7B5FBB783D}" presName="connTx" presStyleLbl="parChTrans1D3" presStyleIdx="0" presStyleCnt="10"/>
      <dgm:spPr/>
    </dgm:pt>
    <dgm:pt modelId="{82114EE1-887C-431E-AFFD-6C4277E5953D}" type="pres">
      <dgm:prSet presAssocID="{BF1B7062-91AB-4F1D-BD08-8D3EC4B33C1F}" presName="root2" presStyleCnt="0"/>
      <dgm:spPr/>
    </dgm:pt>
    <dgm:pt modelId="{F9F18759-F577-4686-9C34-EB964D732C77}" type="pres">
      <dgm:prSet presAssocID="{BF1B7062-91AB-4F1D-BD08-8D3EC4B33C1F}" presName="LevelTwoTextNode" presStyleLbl="node3" presStyleIdx="0" presStyleCnt="10">
        <dgm:presLayoutVars>
          <dgm:chPref val="3"/>
        </dgm:presLayoutVars>
      </dgm:prSet>
      <dgm:spPr/>
    </dgm:pt>
    <dgm:pt modelId="{54BDE115-2A0C-4217-89B4-E7E8586234DB}" type="pres">
      <dgm:prSet presAssocID="{BF1B7062-91AB-4F1D-BD08-8D3EC4B33C1F}" presName="level3hierChild" presStyleCnt="0"/>
      <dgm:spPr/>
    </dgm:pt>
    <dgm:pt modelId="{6D05A90F-5A8D-42F9-A2CB-82F28C0FF2BC}" type="pres">
      <dgm:prSet presAssocID="{C7C06085-9DF0-469C-90B3-434C5E418A6D}" presName="conn2-1" presStyleLbl="parChTrans1D4" presStyleIdx="0" presStyleCnt="9"/>
      <dgm:spPr/>
    </dgm:pt>
    <dgm:pt modelId="{799FD5E4-5D76-4338-BDA8-9F7F790A3A29}" type="pres">
      <dgm:prSet presAssocID="{C7C06085-9DF0-469C-90B3-434C5E418A6D}" presName="connTx" presStyleLbl="parChTrans1D4" presStyleIdx="0" presStyleCnt="9"/>
      <dgm:spPr/>
    </dgm:pt>
    <dgm:pt modelId="{1C875D8C-6779-45C7-9DF1-E38374A18533}" type="pres">
      <dgm:prSet presAssocID="{4D897679-FA7C-48A2-A57F-5D0431886FF7}" presName="root2" presStyleCnt="0"/>
      <dgm:spPr/>
    </dgm:pt>
    <dgm:pt modelId="{F8A94DA1-2081-4A8B-816C-A9F98C2853F5}" type="pres">
      <dgm:prSet presAssocID="{4D897679-FA7C-48A2-A57F-5D0431886FF7}" presName="LevelTwoTextNode" presStyleLbl="node4" presStyleIdx="0" presStyleCnt="9">
        <dgm:presLayoutVars>
          <dgm:chPref val="3"/>
        </dgm:presLayoutVars>
      </dgm:prSet>
      <dgm:spPr/>
    </dgm:pt>
    <dgm:pt modelId="{BE78AA36-14CC-406D-9CAF-F23AD3DFDFED}" type="pres">
      <dgm:prSet presAssocID="{4D897679-FA7C-48A2-A57F-5D0431886FF7}" presName="level3hierChild" presStyleCnt="0"/>
      <dgm:spPr/>
    </dgm:pt>
    <dgm:pt modelId="{8F0AA0AA-EF8D-43DE-82C5-2D7BFD08315F}" type="pres">
      <dgm:prSet presAssocID="{81CB6F6D-48DA-416D-9426-0B6E4B5AD737}" presName="conn2-1" presStyleLbl="parChTrans1D4" presStyleIdx="1" presStyleCnt="9"/>
      <dgm:spPr/>
    </dgm:pt>
    <dgm:pt modelId="{FD15021D-62B7-4A46-932A-654E778DB44B}" type="pres">
      <dgm:prSet presAssocID="{81CB6F6D-48DA-416D-9426-0B6E4B5AD737}" presName="connTx" presStyleLbl="parChTrans1D4" presStyleIdx="1" presStyleCnt="9"/>
      <dgm:spPr/>
    </dgm:pt>
    <dgm:pt modelId="{92C6DF90-94C7-417B-A0B7-472D3330DFC6}" type="pres">
      <dgm:prSet presAssocID="{48CAF46E-7318-4269-B88D-4072C010818D}" presName="root2" presStyleCnt="0"/>
      <dgm:spPr/>
    </dgm:pt>
    <dgm:pt modelId="{571B8373-7DFF-4282-8AA6-80F7CC7EA7C8}" type="pres">
      <dgm:prSet presAssocID="{48CAF46E-7318-4269-B88D-4072C010818D}" presName="LevelTwoTextNode" presStyleLbl="node4" presStyleIdx="1" presStyleCnt="9">
        <dgm:presLayoutVars>
          <dgm:chPref val="3"/>
        </dgm:presLayoutVars>
      </dgm:prSet>
      <dgm:spPr/>
    </dgm:pt>
    <dgm:pt modelId="{2E395B4D-D351-4809-A97B-BD1545D151D6}" type="pres">
      <dgm:prSet presAssocID="{48CAF46E-7318-4269-B88D-4072C010818D}" presName="level3hierChild" presStyleCnt="0"/>
      <dgm:spPr/>
    </dgm:pt>
    <dgm:pt modelId="{709C936E-7E65-4B5A-AC40-4548A25152AC}" type="pres">
      <dgm:prSet presAssocID="{23EDCDD5-F170-402F-A11E-15FD466C3CE5}" presName="conn2-1" presStyleLbl="parChTrans1D4" presStyleIdx="2" presStyleCnt="9"/>
      <dgm:spPr/>
    </dgm:pt>
    <dgm:pt modelId="{79D3B186-92E5-40C6-A995-4173A00C788D}" type="pres">
      <dgm:prSet presAssocID="{23EDCDD5-F170-402F-A11E-15FD466C3CE5}" presName="connTx" presStyleLbl="parChTrans1D4" presStyleIdx="2" presStyleCnt="9"/>
      <dgm:spPr/>
    </dgm:pt>
    <dgm:pt modelId="{288D4D72-A885-421E-B53B-89BEC0A8E191}" type="pres">
      <dgm:prSet presAssocID="{ADED253C-6A2E-4631-B1D4-F5E1FE2B5B55}" presName="root2" presStyleCnt="0"/>
      <dgm:spPr/>
    </dgm:pt>
    <dgm:pt modelId="{9E59A063-5821-4E2B-8FD8-3EBA8922B98E}" type="pres">
      <dgm:prSet presAssocID="{ADED253C-6A2E-4631-B1D4-F5E1FE2B5B55}" presName="LevelTwoTextNode" presStyleLbl="node4" presStyleIdx="2" presStyleCnt="9">
        <dgm:presLayoutVars>
          <dgm:chPref val="3"/>
        </dgm:presLayoutVars>
      </dgm:prSet>
      <dgm:spPr/>
    </dgm:pt>
    <dgm:pt modelId="{A60165E3-8C06-4086-B11F-0E702421E440}" type="pres">
      <dgm:prSet presAssocID="{ADED253C-6A2E-4631-B1D4-F5E1FE2B5B55}" presName="level3hierChild" presStyleCnt="0"/>
      <dgm:spPr/>
    </dgm:pt>
    <dgm:pt modelId="{C5F46441-018D-4AD0-9984-278FB6B3653F}" type="pres">
      <dgm:prSet presAssocID="{524ED0C4-9CC2-4C2A-B51C-974FA37A7FE7}" presName="conn2-1" presStyleLbl="parChTrans1D4" presStyleIdx="3" presStyleCnt="9"/>
      <dgm:spPr/>
    </dgm:pt>
    <dgm:pt modelId="{D9EA4352-69AB-4BEF-A3B8-25557C0E3D3D}" type="pres">
      <dgm:prSet presAssocID="{524ED0C4-9CC2-4C2A-B51C-974FA37A7FE7}" presName="connTx" presStyleLbl="parChTrans1D4" presStyleIdx="3" presStyleCnt="9"/>
      <dgm:spPr/>
    </dgm:pt>
    <dgm:pt modelId="{0E92266F-6127-4D65-BB11-33FD467F105D}" type="pres">
      <dgm:prSet presAssocID="{D11BAA21-3D0E-4BFE-97F1-F349F96BB7F2}" presName="root2" presStyleCnt="0"/>
      <dgm:spPr/>
    </dgm:pt>
    <dgm:pt modelId="{E35C2840-DB93-493D-B275-166B0E0C4A9D}" type="pres">
      <dgm:prSet presAssocID="{D11BAA21-3D0E-4BFE-97F1-F349F96BB7F2}" presName="LevelTwoTextNode" presStyleLbl="node4" presStyleIdx="3" presStyleCnt="9">
        <dgm:presLayoutVars>
          <dgm:chPref val="3"/>
        </dgm:presLayoutVars>
      </dgm:prSet>
      <dgm:spPr/>
    </dgm:pt>
    <dgm:pt modelId="{D8A053A6-8CD3-465F-9ECC-7C0D113893EE}" type="pres">
      <dgm:prSet presAssocID="{D11BAA21-3D0E-4BFE-97F1-F349F96BB7F2}" presName="level3hierChild" presStyleCnt="0"/>
      <dgm:spPr/>
    </dgm:pt>
    <dgm:pt modelId="{FAF45787-F807-4BB6-923D-0C0E2CD8C149}" type="pres">
      <dgm:prSet presAssocID="{31BDA904-A9EF-437C-9DAF-E5BDF8C1106E}" presName="conn2-1" presStyleLbl="parChTrans1D4" presStyleIdx="4" presStyleCnt="9"/>
      <dgm:spPr/>
    </dgm:pt>
    <dgm:pt modelId="{8B0AB1CA-7D19-4139-820F-FBEA5B4373F8}" type="pres">
      <dgm:prSet presAssocID="{31BDA904-A9EF-437C-9DAF-E5BDF8C1106E}" presName="connTx" presStyleLbl="parChTrans1D4" presStyleIdx="4" presStyleCnt="9"/>
      <dgm:spPr/>
    </dgm:pt>
    <dgm:pt modelId="{C3306D52-2437-4385-ACA3-7D8CE9EB0569}" type="pres">
      <dgm:prSet presAssocID="{33587DE4-8F92-4CA4-A011-892138D47DA7}" presName="root2" presStyleCnt="0"/>
      <dgm:spPr/>
    </dgm:pt>
    <dgm:pt modelId="{8F47A465-73D6-48E5-83FD-F149301C3BBD}" type="pres">
      <dgm:prSet presAssocID="{33587DE4-8F92-4CA4-A011-892138D47DA7}" presName="LevelTwoTextNode" presStyleLbl="node4" presStyleIdx="4" presStyleCnt="9">
        <dgm:presLayoutVars>
          <dgm:chPref val="3"/>
        </dgm:presLayoutVars>
      </dgm:prSet>
      <dgm:spPr/>
    </dgm:pt>
    <dgm:pt modelId="{E32E857A-F3CD-4263-AB35-D59E97F83B1D}" type="pres">
      <dgm:prSet presAssocID="{33587DE4-8F92-4CA4-A011-892138D47DA7}" presName="level3hierChild" presStyleCnt="0"/>
      <dgm:spPr/>
    </dgm:pt>
    <dgm:pt modelId="{5BC2DE1D-C4D7-4BFC-A0C1-3D282DC024CD}" type="pres">
      <dgm:prSet presAssocID="{AE65C2BF-225F-4643-AE59-9457E6820B24}" presName="conn2-1" presStyleLbl="parChTrans1D3" presStyleIdx="1" presStyleCnt="10"/>
      <dgm:spPr/>
    </dgm:pt>
    <dgm:pt modelId="{0C497864-2349-44C5-8D11-5F89748F0519}" type="pres">
      <dgm:prSet presAssocID="{AE65C2BF-225F-4643-AE59-9457E6820B24}" presName="connTx" presStyleLbl="parChTrans1D3" presStyleIdx="1" presStyleCnt="10"/>
      <dgm:spPr/>
    </dgm:pt>
    <dgm:pt modelId="{9DEE4079-5D60-4753-AEAE-EF1343D66E8F}" type="pres">
      <dgm:prSet presAssocID="{49A0BB83-CEA0-46AB-9D0B-B65F612AEE4A}" presName="root2" presStyleCnt="0"/>
      <dgm:spPr/>
    </dgm:pt>
    <dgm:pt modelId="{DC0B28EB-699E-45BB-87EC-30E574E72821}" type="pres">
      <dgm:prSet presAssocID="{49A0BB83-CEA0-46AB-9D0B-B65F612AEE4A}" presName="LevelTwoTextNode" presStyleLbl="node3" presStyleIdx="1" presStyleCnt="10">
        <dgm:presLayoutVars>
          <dgm:chPref val="3"/>
        </dgm:presLayoutVars>
      </dgm:prSet>
      <dgm:spPr/>
    </dgm:pt>
    <dgm:pt modelId="{F96545F6-99BC-46B9-929F-A49863AE73CF}" type="pres">
      <dgm:prSet presAssocID="{49A0BB83-CEA0-46AB-9D0B-B65F612AEE4A}" presName="level3hierChild" presStyleCnt="0"/>
      <dgm:spPr/>
    </dgm:pt>
    <dgm:pt modelId="{7F2C676C-E906-4B26-892E-C728B9239429}" type="pres">
      <dgm:prSet presAssocID="{42F96A8F-BB1E-4B89-AB8E-11A0F37EB1DB}" presName="conn2-1" presStyleLbl="parChTrans1D4" presStyleIdx="5" presStyleCnt="9"/>
      <dgm:spPr/>
    </dgm:pt>
    <dgm:pt modelId="{F614A676-E312-4A6F-BE9F-B6E2993177B6}" type="pres">
      <dgm:prSet presAssocID="{42F96A8F-BB1E-4B89-AB8E-11A0F37EB1DB}" presName="connTx" presStyleLbl="parChTrans1D4" presStyleIdx="5" presStyleCnt="9"/>
      <dgm:spPr/>
    </dgm:pt>
    <dgm:pt modelId="{BDC558D4-E8FE-4402-98B6-954B2DED52D1}" type="pres">
      <dgm:prSet presAssocID="{E0EC0A27-9EDB-47A4-8DED-CBD1A61B9BC9}" presName="root2" presStyleCnt="0"/>
      <dgm:spPr/>
    </dgm:pt>
    <dgm:pt modelId="{81473451-3FF3-474B-98FB-6869E5682468}" type="pres">
      <dgm:prSet presAssocID="{E0EC0A27-9EDB-47A4-8DED-CBD1A61B9BC9}" presName="LevelTwoTextNode" presStyleLbl="node4" presStyleIdx="5" presStyleCnt="9">
        <dgm:presLayoutVars>
          <dgm:chPref val="3"/>
        </dgm:presLayoutVars>
      </dgm:prSet>
      <dgm:spPr/>
    </dgm:pt>
    <dgm:pt modelId="{FA9000AC-D9F7-467D-A35D-DAD03D5FE186}" type="pres">
      <dgm:prSet presAssocID="{E0EC0A27-9EDB-47A4-8DED-CBD1A61B9BC9}" presName="level3hierChild" presStyleCnt="0"/>
      <dgm:spPr/>
    </dgm:pt>
    <dgm:pt modelId="{2B4072C3-2623-4EA4-94B7-025A9DCD72E9}" type="pres">
      <dgm:prSet presAssocID="{2DCC687C-BE9B-4DD8-8A80-E970635437CA}" presName="conn2-1" presStyleLbl="parChTrans1D4" presStyleIdx="6" presStyleCnt="9"/>
      <dgm:spPr/>
    </dgm:pt>
    <dgm:pt modelId="{7260B369-A7E2-44EA-98FE-B408D79B13A6}" type="pres">
      <dgm:prSet presAssocID="{2DCC687C-BE9B-4DD8-8A80-E970635437CA}" presName="connTx" presStyleLbl="parChTrans1D4" presStyleIdx="6" presStyleCnt="9"/>
      <dgm:spPr/>
    </dgm:pt>
    <dgm:pt modelId="{1FAAD552-F495-4DB6-9E8B-FAAEB560B2F6}" type="pres">
      <dgm:prSet presAssocID="{4DA8AE24-A75C-40AE-A6A1-13FE57AE449D}" presName="root2" presStyleCnt="0"/>
      <dgm:spPr/>
    </dgm:pt>
    <dgm:pt modelId="{A732D3F1-1291-409E-9A7C-778CAE167F89}" type="pres">
      <dgm:prSet presAssocID="{4DA8AE24-A75C-40AE-A6A1-13FE57AE449D}" presName="LevelTwoTextNode" presStyleLbl="node4" presStyleIdx="6" presStyleCnt="9">
        <dgm:presLayoutVars>
          <dgm:chPref val="3"/>
        </dgm:presLayoutVars>
      </dgm:prSet>
      <dgm:spPr/>
    </dgm:pt>
    <dgm:pt modelId="{AB597740-6E08-435C-B03D-74A3C28F6C7A}" type="pres">
      <dgm:prSet presAssocID="{4DA8AE24-A75C-40AE-A6A1-13FE57AE449D}" presName="level3hierChild" presStyleCnt="0"/>
      <dgm:spPr/>
    </dgm:pt>
    <dgm:pt modelId="{9458E52A-38CE-4EE6-A620-F703970B8164}" type="pres">
      <dgm:prSet presAssocID="{0F1B911F-6353-4AE6-9EEF-D49625DE905E}" presName="conn2-1" presStyleLbl="parChTrans1D4" presStyleIdx="7" presStyleCnt="9"/>
      <dgm:spPr/>
    </dgm:pt>
    <dgm:pt modelId="{32DEAE14-947F-44E2-8D61-C101875AB07D}" type="pres">
      <dgm:prSet presAssocID="{0F1B911F-6353-4AE6-9EEF-D49625DE905E}" presName="connTx" presStyleLbl="parChTrans1D4" presStyleIdx="7" presStyleCnt="9"/>
      <dgm:spPr/>
    </dgm:pt>
    <dgm:pt modelId="{69E10A20-FCE4-4D83-88A1-14D71635473C}" type="pres">
      <dgm:prSet presAssocID="{C1F68F19-94EA-4970-A79B-863E823848E5}" presName="root2" presStyleCnt="0"/>
      <dgm:spPr/>
    </dgm:pt>
    <dgm:pt modelId="{42C465EB-33D9-4AD2-A33B-930C8E39ED41}" type="pres">
      <dgm:prSet presAssocID="{C1F68F19-94EA-4970-A79B-863E823848E5}" presName="LevelTwoTextNode" presStyleLbl="node4" presStyleIdx="7" presStyleCnt="9">
        <dgm:presLayoutVars>
          <dgm:chPref val="3"/>
        </dgm:presLayoutVars>
      </dgm:prSet>
      <dgm:spPr/>
    </dgm:pt>
    <dgm:pt modelId="{2EF723DA-603B-48F9-A950-71099D97A93D}" type="pres">
      <dgm:prSet presAssocID="{C1F68F19-94EA-4970-A79B-863E823848E5}" presName="level3hierChild" presStyleCnt="0"/>
      <dgm:spPr/>
    </dgm:pt>
    <dgm:pt modelId="{329CD9E0-9945-40C9-89A5-5929AA1A3A82}" type="pres">
      <dgm:prSet presAssocID="{87CDD4F3-E71F-44A9-B515-E47672A849B6}" presName="conn2-1" presStyleLbl="parChTrans1D4" presStyleIdx="8" presStyleCnt="9"/>
      <dgm:spPr/>
    </dgm:pt>
    <dgm:pt modelId="{27874C32-AAAE-43E2-B803-B20B1E2D7450}" type="pres">
      <dgm:prSet presAssocID="{87CDD4F3-E71F-44A9-B515-E47672A849B6}" presName="connTx" presStyleLbl="parChTrans1D4" presStyleIdx="8" presStyleCnt="9"/>
      <dgm:spPr/>
    </dgm:pt>
    <dgm:pt modelId="{413EDB34-EEB8-4846-8BF9-D4944F61EBD3}" type="pres">
      <dgm:prSet presAssocID="{3EC8FF9E-3113-473A-A5E5-ABD9C5F94794}" presName="root2" presStyleCnt="0"/>
      <dgm:spPr/>
    </dgm:pt>
    <dgm:pt modelId="{84D7F889-3498-48D8-ADC3-14251347C81B}" type="pres">
      <dgm:prSet presAssocID="{3EC8FF9E-3113-473A-A5E5-ABD9C5F94794}" presName="LevelTwoTextNode" presStyleLbl="node4" presStyleIdx="8" presStyleCnt="9">
        <dgm:presLayoutVars>
          <dgm:chPref val="3"/>
        </dgm:presLayoutVars>
      </dgm:prSet>
      <dgm:spPr/>
    </dgm:pt>
    <dgm:pt modelId="{E91235D0-FC5C-4DA2-AB29-EC075B3DCA81}" type="pres">
      <dgm:prSet presAssocID="{3EC8FF9E-3113-473A-A5E5-ABD9C5F94794}" presName="level3hierChild" presStyleCnt="0"/>
      <dgm:spPr/>
    </dgm:pt>
    <dgm:pt modelId="{A4E05C94-2209-4BF4-B627-606397BBC1C5}" type="pres">
      <dgm:prSet presAssocID="{BB72E3E4-7E20-4FF3-87BE-AD24CB2F12EE}" presName="conn2-1" presStyleLbl="parChTrans1D3" presStyleIdx="2" presStyleCnt="10"/>
      <dgm:spPr/>
    </dgm:pt>
    <dgm:pt modelId="{6DCFD290-34D5-45FC-84C5-03B4A3AFAD52}" type="pres">
      <dgm:prSet presAssocID="{BB72E3E4-7E20-4FF3-87BE-AD24CB2F12EE}" presName="connTx" presStyleLbl="parChTrans1D3" presStyleIdx="2" presStyleCnt="10"/>
      <dgm:spPr/>
    </dgm:pt>
    <dgm:pt modelId="{D6C31984-0B65-416F-A6B1-E0A22FFF6163}" type="pres">
      <dgm:prSet presAssocID="{DAFF3CB8-4780-4F42-8F5A-A2879CF5C5A6}" presName="root2" presStyleCnt="0"/>
      <dgm:spPr/>
    </dgm:pt>
    <dgm:pt modelId="{485D5E8B-1295-4B72-BF14-74B2BE7008EE}" type="pres">
      <dgm:prSet presAssocID="{DAFF3CB8-4780-4F42-8F5A-A2879CF5C5A6}" presName="LevelTwoTextNode" presStyleLbl="node3" presStyleIdx="2" presStyleCnt="10">
        <dgm:presLayoutVars>
          <dgm:chPref val="3"/>
        </dgm:presLayoutVars>
      </dgm:prSet>
      <dgm:spPr/>
    </dgm:pt>
    <dgm:pt modelId="{49EAA066-0495-427D-9425-BE1889EED5E1}" type="pres">
      <dgm:prSet presAssocID="{DAFF3CB8-4780-4F42-8F5A-A2879CF5C5A6}" presName="level3hierChild" presStyleCnt="0"/>
      <dgm:spPr/>
    </dgm:pt>
    <dgm:pt modelId="{460E764F-BDF5-4D22-9B4D-16DC71F64CAC}" type="pres">
      <dgm:prSet presAssocID="{2C61C4AB-FC34-4364-9323-4A9D6350BA1C}" presName="conn2-1" presStyleLbl="parChTrans1D3" presStyleIdx="3" presStyleCnt="10"/>
      <dgm:spPr/>
    </dgm:pt>
    <dgm:pt modelId="{D2085E56-A00C-4E27-A4A7-A2743FEDF1B5}" type="pres">
      <dgm:prSet presAssocID="{2C61C4AB-FC34-4364-9323-4A9D6350BA1C}" presName="connTx" presStyleLbl="parChTrans1D3" presStyleIdx="3" presStyleCnt="10"/>
      <dgm:spPr/>
    </dgm:pt>
    <dgm:pt modelId="{73186733-5E43-4E6A-80AF-948A00AAA9B5}" type="pres">
      <dgm:prSet presAssocID="{2FAED816-5ABD-44B8-9175-AD4921C3FE98}" presName="root2" presStyleCnt="0"/>
      <dgm:spPr/>
    </dgm:pt>
    <dgm:pt modelId="{43996E1E-6F52-4F8E-9F4B-77A56824C63C}" type="pres">
      <dgm:prSet presAssocID="{2FAED816-5ABD-44B8-9175-AD4921C3FE98}" presName="LevelTwoTextNode" presStyleLbl="node3" presStyleIdx="3" presStyleCnt="10">
        <dgm:presLayoutVars>
          <dgm:chPref val="3"/>
        </dgm:presLayoutVars>
      </dgm:prSet>
      <dgm:spPr/>
    </dgm:pt>
    <dgm:pt modelId="{41502682-1FC1-4B2B-BBB5-9A5540E7D736}" type="pres">
      <dgm:prSet presAssocID="{2FAED816-5ABD-44B8-9175-AD4921C3FE98}" presName="level3hierChild" presStyleCnt="0"/>
      <dgm:spPr/>
    </dgm:pt>
    <dgm:pt modelId="{690E36EE-5895-4B91-A347-3380A5FE5255}" type="pres">
      <dgm:prSet presAssocID="{D0F076D3-591F-4547-A436-4947EC5EA385}" presName="conn2-1" presStyleLbl="parChTrans1D3" presStyleIdx="4" presStyleCnt="10"/>
      <dgm:spPr/>
    </dgm:pt>
    <dgm:pt modelId="{ADBE13F2-10FA-4B06-99C7-09C6712A7646}" type="pres">
      <dgm:prSet presAssocID="{D0F076D3-591F-4547-A436-4947EC5EA385}" presName="connTx" presStyleLbl="parChTrans1D3" presStyleIdx="4" presStyleCnt="10"/>
      <dgm:spPr/>
    </dgm:pt>
    <dgm:pt modelId="{B6754EFB-425D-471A-9BC5-9299A6414551}" type="pres">
      <dgm:prSet presAssocID="{86A07196-5E8B-49B8-84A4-6DF135FCBFFC}" presName="root2" presStyleCnt="0"/>
      <dgm:spPr/>
    </dgm:pt>
    <dgm:pt modelId="{6E154881-954A-429F-9BBE-E92EEB4B1011}" type="pres">
      <dgm:prSet presAssocID="{86A07196-5E8B-49B8-84A4-6DF135FCBFFC}" presName="LevelTwoTextNode" presStyleLbl="node3" presStyleIdx="4" presStyleCnt="10">
        <dgm:presLayoutVars>
          <dgm:chPref val="3"/>
        </dgm:presLayoutVars>
      </dgm:prSet>
      <dgm:spPr/>
    </dgm:pt>
    <dgm:pt modelId="{5D1CB6D5-4D16-456C-80C8-8FB25291517B}" type="pres">
      <dgm:prSet presAssocID="{86A07196-5E8B-49B8-84A4-6DF135FCBFFC}" presName="level3hierChild" presStyleCnt="0"/>
      <dgm:spPr/>
    </dgm:pt>
    <dgm:pt modelId="{CD37291B-5548-4F1B-8F2F-200AE5B0DCAE}" type="pres">
      <dgm:prSet presAssocID="{17815460-B569-463A-BACE-734F709F874A}" presName="conn2-1" presStyleLbl="parChTrans1D2" presStyleIdx="1" presStyleCnt="3"/>
      <dgm:spPr/>
    </dgm:pt>
    <dgm:pt modelId="{D4121B60-61D6-41A4-AAB9-DE9671C8ED2F}" type="pres">
      <dgm:prSet presAssocID="{17815460-B569-463A-BACE-734F709F874A}" presName="connTx" presStyleLbl="parChTrans1D2" presStyleIdx="1" presStyleCnt="3"/>
      <dgm:spPr/>
    </dgm:pt>
    <dgm:pt modelId="{50975EFF-52F3-48CE-A104-6890DF2CCC15}" type="pres">
      <dgm:prSet presAssocID="{434F1058-EF12-4590-BD43-496B2D33656A}" presName="root2" presStyleCnt="0"/>
      <dgm:spPr/>
    </dgm:pt>
    <dgm:pt modelId="{E077FA3E-A654-4D27-8616-5CDDA43F8AF6}" type="pres">
      <dgm:prSet presAssocID="{434F1058-EF12-4590-BD43-496B2D33656A}" presName="LevelTwoTextNode" presStyleLbl="node2" presStyleIdx="1" presStyleCnt="3">
        <dgm:presLayoutVars>
          <dgm:chPref val="3"/>
        </dgm:presLayoutVars>
      </dgm:prSet>
      <dgm:spPr/>
    </dgm:pt>
    <dgm:pt modelId="{738BD333-0CAC-4970-A8E6-FA82D1202675}" type="pres">
      <dgm:prSet presAssocID="{434F1058-EF12-4590-BD43-496B2D33656A}" presName="level3hierChild" presStyleCnt="0"/>
      <dgm:spPr/>
    </dgm:pt>
    <dgm:pt modelId="{037062E2-BE96-4A8B-9D2F-1FA0857207C1}" type="pres">
      <dgm:prSet presAssocID="{DA62F256-25CF-4854-BFCD-F90F70E5F8D4}" presName="conn2-1" presStyleLbl="parChTrans1D3" presStyleIdx="5" presStyleCnt="10"/>
      <dgm:spPr/>
    </dgm:pt>
    <dgm:pt modelId="{48D9A2E1-2598-4B00-AD73-86E6047DFB3F}" type="pres">
      <dgm:prSet presAssocID="{DA62F256-25CF-4854-BFCD-F90F70E5F8D4}" presName="connTx" presStyleLbl="parChTrans1D3" presStyleIdx="5" presStyleCnt="10"/>
      <dgm:spPr/>
    </dgm:pt>
    <dgm:pt modelId="{B8CF9832-64BD-484C-B421-A0ECF20998B1}" type="pres">
      <dgm:prSet presAssocID="{4098A15D-6BE4-4258-B7C8-EC2A1354A4D6}" presName="root2" presStyleCnt="0"/>
      <dgm:spPr/>
    </dgm:pt>
    <dgm:pt modelId="{768C7647-12EF-40E9-94EB-C1868C4AFE59}" type="pres">
      <dgm:prSet presAssocID="{4098A15D-6BE4-4258-B7C8-EC2A1354A4D6}" presName="LevelTwoTextNode" presStyleLbl="node3" presStyleIdx="5" presStyleCnt="10">
        <dgm:presLayoutVars>
          <dgm:chPref val="3"/>
        </dgm:presLayoutVars>
      </dgm:prSet>
      <dgm:spPr/>
    </dgm:pt>
    <dgm:pt modelId="{66E40938-6C34-47FD-B792-4BEC9D41A30A}" type="pres">
      <dgm:prSet presAssocID="{4098A15D-6BE4-4258-B7C8-EC2A1354A4D6}" presName="level3hierChild" presStyleCnt="0"/>
      <dgm:spPr/>
    </dgm:pt>
    <dgm:pt modelId="{313DC26C-06DB-4098-B605-33485EFC9B29}" type="pres">
      <dgm:prSet presAssocID="{D937D902-C50B-4BEC-9C1F-D9880BCC701B}" presName="conn2-1" presStyleLbl="parChTrans1D3" presStyleIdx="6" presStyleCnt="10"/>
      <dgm:spPr/>
    </dgm:pt>
    <dgm:pt modelId="{30A455D9-9D31-498C-B006-B59A4D0FAC39}" type="pres">
      <dgm:prSet presAssocID="{D937D902-C50B-4BEC-9C1F-D9880BCC701B}" presName="connTx" presStyleLbl="parChTrans1D3" presStyleIdx="6" presStyleCnt="10"/>
      <dgm:spPr/>
    </dgm:pt>
    <dgm:pt modelId="{EB09E2DB-DC0B-4A48-BC00-788EB4BF2155}" type="pres">
      <dgm:prSet presAssocID="{CF5B8EE4-D285-4E9D-BBB6-5F2F77DD4689}" presName="root2" presStyleCnt="0"/>
      <dgm:spPr/>
    </dgm:pt>
    <dgm:pt modelId="{49B6876F-A108-4FF0-9A81-E34DBB9D0BD7}" type="pres">
      <dgm:prSet presAssocID="{CF5B8EE4-D285-4E9D-BBB6-5F2F77DD4689}" presName="LevelTwoTextNode" presStyleLbl="node3" presStyleIdx="6" presStyleCnt="10">
        <dgm:presLayoutVars>
          <dgm:chPref val="3"/>
        </dgm:presLayoutVars>
      </dgm:prSet>
      <dgm:spPr/>
    </dgm:pt>
    <dgm:pt modelId="{840A5199-0A8A-47C7-8B9A-920BC241225E}" type="pres">
      <dgm:prSet presAssocID="{CF5B8EE4-D285-4E9D-BBB6-5F2F77DD4689}" presName="level3hierChild" presStyleCnt="0"/>
      <dgm:spPr/>
    </dgm:pt>
    <dgm:pt modelId="{C4365B06-B9DB-4064-B93F-1043BD4B58B2}" type="pres">
      <dgm:prSet presAssocID="{8A26916C-03BF-4B0E-92AF-656A56CF8513}" presName="conn2-1" presStyleLbl="parChTrans1D2" presStyleIdx="2" presStyleCnt="3"/>
      <dgm:spPr/>
    </dgm:pt>
    <dgm:pt modelId="{0336C92A-933C-4B9A-8AAD-80A8DB51CB00}" type="pres">
      <dgm:prSet presAssocID="{8A26916C-03BF-4B0E-92AF-656A56CF8513}" presName="connTx" presStyleLbl="parChTrans1D2" presStyleIdx="2" presStyleCnt="3"/>
      <dgm:spPr/>
    </dgm:pt>
    <dgm:pt modelId="{1FB1112C-2171-4ECC-8EA0-911ADD3964A5}" type="pres">
      <dgm:prSet presAssocID="{C1D130BE-4BC5-481C-BADA-14A869727C0B}" presName="root2" presStyleCnt="0"/>
      <dgm:spPr/>
    </dgm:pt>
    <dgm:pt modelId="{B3E59FB2-885F-4B71-9DC5-B6F45C8017DE}" type="pres">
      <dgm:prSet presAssocID="{C1D130BE-4BC5-481C-BADA-14A869727C0B}" presName="LevelTwoTextNode" presStyleLbl="node2" presStyleIdx="2" presStyleCnt="3">
        <dgm:presLayoutVars>
          <dgm:chPref val="3"/>
        </dgm:presLayoutVars>
      </dgm:prSet>
      <dgm:spPr/>
    </dgm:pt>
    <dgm:pt modelId="{AF149B8F-23A2-48DF-9DB4-21319099B718}" type="pres">
      <dgm:prSet presAssocID="{C1D130BE-4BC5-481C-BADA-14A869727C0B}" presName="level3hierChild" presStyleCnt="0"/>
      <dgm:spPr/>
    </dgm:pt>
    <dgm:pt modelId="{60A0F5E7-D1D3-49F8-A254-CFFCBE54AAF0}" type="pres">
      <dgm:prSet presAssocID="{503510FB-9E52-432E-98AC-FEF28CA55F0D}" presName="conn2-1" presStyleLbl="parChTrans1D3" presStyleIdx="7" presStyleCnt="10"/>
      <dgm:spPr/>
    </dgm:pt>
    <dgm:pt modelId="{3325D373-008A-41E8-9EA1-B4B0FC90FCD2}" type="pres">
      <dgm:prSet presAssocID="{503510FB-9E52-432E-98AC-FEF28CA55F0D}" presName="connTx" presStyleLbl="parChTrans1D3" presStyleIdx="7" presStyleCnt="10"/>
      <dgm:spPr/>
    </dgm:pt>
    <dgm:pt modelId="{533688EB-FEF2-4244-B371-7A31A6275F9E}" type="pres">
      <dgm:prSet presAssocID="{CD6C8CAB-2DB8-4BEB-8794-D14E24B56239}" presName="root2" presStyleCnt="0"/>
      <dgm:spPr/>
    </dgm:pt>
    <dgm:pt modelId="{9E81B654-57F3-4178-8807-AB7AAC7BE08E}" type="pres">
      <dgm:prSet presAssocID="{CD6C8CAB-2DB8-4BEB-8794-D14E24B56239}" presName="LevelTwoTextNode" presStyleLbl="node3" presStyleIdx="7" presStyleCnt="10">
        <dgm:presLayoutVars>
          <dgm:chPref val="3"/>
        </dgm:presLayoutVars>
      </dgm:prSet>
      <dgm:spPr/>
    </dgm:pt>
    <dgm:pt modelId="{9EA1B074-9688-4BF6-BD3E-8C3B349784E8}" type="pres">
      <dgm:prSet presAssocID="{CD6C8CAB-2DB8-4BEB-8794-D14E24B56239}" presName="level3hierChild" presStyleCnt="0"/>
      <dgm:spPr/>
    </dgm:pt>
    <dgm:pt modelId="{1CD57466-73E5-43BB-AF51-980153E8039A}" type="pres">
      <dgm:prSet presAssocID="{B3C6A11E-10F5-433C-A0FB-1B185A7D12E0}" presName="conn2-1" presStyleLbl="parChTrans1D3" presStyleIdx="8" presStyleCnt="10"/>
      <dgm:spPr/>
    </dgm:pt>
    <dgm:pt modelId="{739E7D1A-06FA-43F4-82B6-C5B799BDD12A}" type="pres">
      <dgm:prSet presAssocID="{B3C6A11E-10F5-433C-A0FB-1B185A7D12E0}" presName="connTx" presStyleLbl="parChTrans1D3" presStyleIdx="8" presStyleCnt="10"/>
      <dgm:spPr/>
    </dgm:pt>
    <dgm:pt modelId="{08A18F09-5415-4D9A-A62E-8AA11F9AF3C4}" type="pres">
      <dgm:prSet presAssocID="{16945C89-930D-4764-8730-4F183F8B4C87}" presName="root2" presStyleCnt="0"/>
      <dgm:spPr/>
    </dgm:pt>
    <dgm:pt modelId="{0CCC40AA-D80B-4B90-9188-E5CA017E63B0}" type="pres">
      <dgm:prSet presAssocID="{16945C89-930D-4764-8730-4F183F8B4C87}" presName="LevelTwoTextNode" presStyleLbl="node3" presStyleIdx="8" presStyleCnt="10">
        <dgm:presLayoutVars>
          <dgm:chPref val="3"/>
        </dgm:presLayoutVars>
      </dgm:prSet>
      <dgm:spPr/>
    </dgm:pt>
    <dgm:pt modelId="{E40DD794-4E3C-4009-B357-94D69536E6F4}" type="pres">
      <dgm:prSet presAssocID="{16945C89-930D-4764-8730-4F183F8B4C87}" presName="level3hierChild" presStyleCnt="0"/>
      <dgm:spPr/>
    </dgm:pt>
    <dgm:pt modelId="{F9C34007-6CA8-4ABF-890A-47AA50B267EA}" type="pres">
      <dgm:prSet presAssocID="{858DE0EA-690E-49F0-9AFD-401C85E7FBB4}" presName="conn2-1" presStyleLbl="parChTrans1D3" presStyleIdx="9" presStyleCnt="10"/>
      <dgm:spPr/>
    </dgm:pt>
    <dgm:pt modelId="{D3331827-B92C-4419-96E8-793E8D653308}" type="pres">
      <dgm:prSet presAssocID="{858DE0EA-690E-49F0-9AFD-401C85E7FBB4}" presName="connTx" presStyleLbl="parChTrans1D3" presStyleIdx="9" presStyleCnt="10"/>
      <dgm:spPr/>
    </dgm:pt>
    <dgm:pt modelId="{9FBA0EDF-DFF1-4228-BD6C-29FFD841B413}" type="pres">
      <dgm:prSet presAssocID="{CA25E3C2-D53A-4DAC-A356-274163CFD791}" presName="root2" presStyleCnt="0"/>
      <dgm:spPr/>
    </dgm:pt>
    <dgm:pt modelId="{E51A201A-58C4-4839-BBF3-03A3D4BA1DE9}" type="pres">
      <dgm:prSet presAssocID="{CA25E3C2-D53A-4DAC-A356-274163CFD791}" presName="LevelTwoTextNode" presStyleLbl="node3" presStyleIdx="9" presStyleCnt="10">
        <dgm:presLayoutVars>
          <dgm:chPref val="3"/>
        </dgm:presLayoutVars>
      </dgm:prSet>
      <dgm:spPr/>
    </dgm:pt>
    <dgm:pt modelId="{E4E1A461-B02B-4354-8D34-5DF04939C4AC}" type="pres">
      <dgm:prSet presAssocID="{CA25E3C2-D53A-4DAC-A356-274163CFD791}" presName="level3hierChild" presStyleCnt="0"/>
      <dgm:spPr/>
    </dgm:pt>
  </dgm:ptLst>
  <dgm:cxnLst>
    <dgm:cxn modelId="{6A42BC00-DDC6-47EB-A1CB-E461CD9820FD}" type="presOf" srcId="{B3C6A11E-10F5-433C-A0FB-1B185A7D12E0}" destId="{739E7D1A-06FA-43F4-82B6-C5B799BDD12A}" srcOrd="1" destOrd="0" presId="urn:microsoft.com/office/officeart/2008/layout/HorizontalMultiLevelHierarchy"/>
    <dgm:cxn modelId="{2ED6F702-CE72-434F-A1BB-6BCE9E2DA2BA}" srcId="{434F1058-EF12-4590-BD43-496B2D33656A}" destId="{CF5B8EE4-D285-4E9D-BBB6-5F2F77DD4689}" srcOrd="1" destOrd="0" parTransId="{D937D902-C50B-4BEC-9C1F-D9880BCC701B}" sibTransId="{CADCD7D6-E889-4A66-B79B-3ACEEF43F075}"/>
    <dgm:cxn modelId="{35C72205-75AD-4836-A353-1A0A05F601B7}" type="presOf" srcId="{48CAF46E-7318-4269-B88D-4072C010818D}" destId="{571B8373-7DFF-4282-8AA6-80F7CC7EA7C8}" srcOrd="0" destOrd="0" presId="urn:microsoft.com/office/officeart/2008/layout/HorizontalMultiLevelHierarchy"/>
    <dgm:cxn modelId="{B8419706-D293-44F8-A5BF-071DA501D1C3}" type="presOf" srcId="{8ACEFE3D-DAAE-46D2-BF29-AF7B5FBB783D}" destId="{FCADF10C-D51C-403A-B095-E884F4771DA4}" srcOrd="1" destOrd="0" presId="urn:microsoft.com/office/officeart/2008/layout/HorizontalMultiLevelHierarchy"/>
    <dgm:cxn modelId="{A112C106-B21E-4F95-89F7-0D3BEDCA1632}" type="presOf" srcId="{0F1B911F-6353-4AE6-9EEF-D49625DE905E}" destId="{9458E52A-38CE-4EE6-A620-F703970B8164}" srcOrd="0" destOrd="0" presId="urn:microsoft.com/office/officeart/2008/layout/HorizontalMultiLevelHierarchy"/>
    <dgm:cxn modelId="{8446A509-270F-4D3B-89EF-435B1D412BDB}" type="presOf" srcId="{D937D902-C50B-4BEC-9C1F-D9880BCC701B}" destId="{313DC26C-06DB-4098-B605-33485EFC9B29}" srcOrd="0" destOrd="0" presId="urn:microsoft.com/office/officeart/2008/layout/HorizontalMultiLevelHierarchy"/>
    <dgm:cxn modelId="{F0DA410D-39AE-4CDE-A96D-4DBCFC233C7C}" type="presOf" srcId="{87CDD4F3-E71F-44A9-B515-E47672A849B6}" destId="{27874C32-AAAE-43E2-B803-B20B1E2D7450}" srcOrd="1" destOrd="0" presId="urn:microsoft.com/office/officeart/2008/layout/HorizontalMultiLevelHierarchy"/>
    <dgm:cxn modelId="{49027C13-60C7-4577-8E0D-34D35F65F784}" type="presOf" srcId="{16945C89-930D-4764-8730-4F183F8B4C87}" destId="{0CCC40AA-D80B-4B90-9188-E5CA017E63B0}" srcOrd="0" destOrd="0" presId="urn:microsoft.com/office/officeart/2008/layout/HorizontalMultiLevelHierarchy"/>
    <dgm:cxn modelId="{CDA45815-1784-47A7-87EB-A18294F174A6}" type="presOf" srcId="{CD6C8CAB-2DB8-4BEB-8794-D14E24B56239}" destId="{9E81B654-57F3-4178-8807-AB7AAC7BE08E}" srcOrd="0" destOrd="0" presId="urn:microsoft.com/office/officeart/2008/layout/HorizontalMultiLevelHierarchy"/>
    <dgm:cxn modelId="{FEC8D416-8216-4562-8549-24473B803C80}" srcId="{49A0BB83-CEA0-46AB-9D0B-B65F612AEE4A}" destId="{E0EC0A27-9EDB-47A4-8DED-CBD1A61B9BC9}" srcOrd="0" destOrd="0" parTransId="{42F96A8F-BB1E-4B89-AB8E-11A0F37EB1DB}" sibTransId="{C6050D19-3AE0-4870-8460-7297D5C8A50F}"/>
    <dgm:cxn modelId="{5782D41D-ECEA-499F-9D26-91E863B791BE}" type="presOf" srcId="{DA62F256-25CF-4854-BFCD-F90F70E5F8D4}" destId="{48D9A2E1-2598-4B00-AD73-86E6047DFB3F}" srcOrd="1" destOrd="0" presId="urn:microsoft.com/office/officeart/2008/layout/HorizontalMultiLevelHierarchy"/>
    <dgm:cxn modelId="{2F95D722-3985-45E4-9E5F-0F15FC8C1680}" type="presOf" srcId="{CF5B8EE4-D285-4E9D-BBB6-5F2F77DD4689}" destId="{49B6876F-A108-4FF0-9A81-E34DBB9D0BD7}" srcOrd="0" destOrd="0" presId="urn:microsoft.com/office/officeart/2008/layout/HorizontalMultiLevelHierarchy"/>
    <dgm:cxn modelId="{64FF5A2C-981D-4E3B-9D13-47B3852BF3E9}" type="presOf" srcId="{BB72E3E4-7E20-4FF3-87BE-AD24CB2F12EE}" destId="{6DCFD290-34D5-45FC-84C5-03B4A3AFAD52}" srcOrd="1" destOrd="0" presId="urn:microsoft.com/office/officeart/2008/layout/HorizontalMultiLevelHierarchy"/>
    <dgm:cxn modelId="{75353E2D-D5F4-4C4B-8BFF-3A25A17EC9FB}" srcId="{BF1B7062-91AB-4F1D-BD08-8D3EC4B33C1F}" destId="{48CAF46E-7318-4269-B88D-4072C010818D}" srcOrd="1" destOrd="0" parTransId="{81CB6F6D-48DA-416D-9426-0B6E4B5AD737}" sibTransId="{D0BFACD0-8F45-4F8C-9779-0AF1AE559907}"/>
    <dgm:cxn modelId="{0E885231-05A1-4118-83D8-9F076DDBEA1A}" type="presOf" srcId="{C7C06085-9DF0-469C-90B3-434C5E418A6D}" destId="{6D05A90F-5A8D-42F9-A2CB-82F28C0FF2BC}" srcOrd="0" destOrd="0" presId="urn:microsoft.com/office/officeart/2008/layout/HorizontalMultiLevelHierarchy"/>
    <dgm:cxn modelId="{5B99DD31-B3E6-465C-A8DB-0DF740AA5D7A}" srcId="{C1D130BE-4BC5-481C-BADA-14A869727C0B}" destId="{CA25E3C2-D53A-4DAC-A356-274163CFD791}" srcOrd="2" destOrd="0" parTransId="{858DE0EA-690E-49F0-9AFD-401C85E7FBB4}" sibTransId="{2D56470D-3197-4A03-90FE-5A65A52F7EFB}"/>
    <dgm:cxn modelId="{9486E231-E761-415A-A46A-B222DD3C9A89}" srcId="{96C9D5F4-FF4F-420D-8420-A926E166D7A2}" destId="{D0997319-AE2C-4C46-ADCB-BA43BE3F3F54}" srcOrd="0" destOrd="0" parTransId="{EDD69CBB-FC0D-413C-A203-D32C53DEA1CA}" sibTransId="{E975384C-827E-414A-AEB5-7C3391463B49}"/>
    <dgm:cxn modelId="{1222A638-0CF4-4D66-8E42-7794D8449649}" type="presOf" srcId="{3EC8FF9E-3113-473A-A5E5-ABD9C5F94794}" destId="{84D7F889-3498-48D8-ADC3-14251347C81B}" srcOrd="0" destOrd="0" presId="urn:microsoft.com/office/officeart/2008/layout/HorizontalMultiLevelHierarchy"/>
    <dgm:cxn modelId="{23DAEE42-3C32-4C83-A2A3-106A8D737507}" type="presOf" srcId="{AE65C2BF-225F-4643-AE59-9457E6820B24}" destId="{0C497864-2349-44C5-8D11-5F89748F0519}" srcOrd="1" destOrd="0" presId="urn:microsoft.com/office/officeart/2008/layout/HorizontalMultiLevelHierarchy"/>
    <dgm:cxn modelId="{0BE45343-E5ED-46E6-9E17-DA36296E3029}" srcId="{8E70AA8F-7583-4AFE-9EDE-87363894E1F8}" destId="{86A07196-5E8B-49B8-84A4-6DF135FCBFFC}" srcOrd="4" destOrd="0" parTransId="{D0F076D3-591F-4547-A436-4947EC5EA385}" sibTransId="{4B4DC438-D558-40CF-9151-49154A83FB16}"/>
    <dgm:cxn modelId="{3CE2794B-F419-4F40-BA80-F7E4E9B8CF58}" type="presOf" srcId="{0F1B911F-6353-4AE6-9EEF-D49625DE905E}" destId="{32DEAE14-947F-44E2-8D61-C101875AB07D}" srcOrd="1" destOrd="0" presId="urn:microsoft.com/office/officeart/2008/layout/HorizontalMultiLevelHierarchy"/>
    <dgm:cxn modelId="{41B7B24E-5BA1-4B2B-AC96-EBF5A4A1F03B}" type="presOf" srcId="{2C61C4AB-FC34-4364-9323-4A9D6350BA1C}" destId="{460E764F-BDF5-4D22-9B4D-16DC71F64CAC}" srcOrd="0" destOrd="0" presId="urn:microsoft.com/office/officeart/2008/layout/HorizontalMultiLevelHierarchy"/>
    <dgm:cxn modelId="{AA3E744F-10BA-4479-AF01-972C59BF3BCF}" type="presOf" srcId="{B164CB56-71EE-412E-A3A2-1509A3B08E05}" destId="{BE328E0A-C287-4B1A-BD90-C0F3098FFCD9}" srcOrd="0" destOrd="0" presId="urn:microsoft.com/office/officeart/2008/layout/HorizontalMultiLevelHierarchy"/>
    <dgm:cxn modelId="{464F8353-3A6D-43D6-B358-7ECC4F51C0BF}" type="presOf" srcId="{D0997319-AE2C-4C46-ADCB-BA43BE3F3F54}" destId="{DCF5B4EF-DE4F-4292-A3B2-724C163A44AB}" srcOrd="0" destOrd="0" presId="urn:microsoft.com/office/officeart/2008/layout/HorizontalMultiLevelHierarchy"/>
    <dgm:cxn modelId="{1A99FB53-EFA6-4851-937B-0604F7806F2F}" type="presOf" srcId="{434F1058-EF12-4590-BD43-496B2D33656A}" destId="{E077FA3E-A654-4D27-8616-5CDDA43F8AF6}" srcOrd="0" destOrd="0" presId="urn:microsoft.com/office/officeart/2008/layout/HorizontalMultiLevelHierarchy"/>
    <dgm:cxn modelId="{70378754-45CA-4C66-B5D5-B9C9C4EF8226}" type="presOf" srcId="{81CB6F6D-48DA-416D-9426-0B6E4B5AD737}" destId="{FD15021D-62B7-4A46-932A-654E778DB44B}" srcOrd="1" destOrd="0" presId="urn:microsoft.com/office/officeart/2008/layout/HorizontalMultiLevelHierarchy"/>
    <dgm:cxn modelId="{288CF456-3237-4FF7-BD86-048D8CA5EABD}" type="presOf" srcId="{17815460-B569-463A-BACE-734F709F874A}" destId="{CD37291B-5548-4F1B-8F2F-200AE5B0DCAE}" srcOrd="0" destOrd="0" presId="urn:microsoft.com/office/officeart/2008/layout/HorizontalMultiLevelHierarchy"/>
    <dgm:cxn modelId="{707B8E58-ABA5-4C9A-AFCF-298CB05D08DA}" srcId="{D0997319-AE2C-4C46-ADCB-BA43BE3F3F54}" destId="{8E70AA8F-7583-4AFE-9EDE-87363894E1F8}" srcOrd="0" destOrd="0" parTransId="{B164CB56-71EE-412E-A3A2-1509A3B08E05}" sibTransId="{50009256-33DA-4FAC-A050-2DE70DDCC26C}"/>
    <dgm:cxn modelId="{79AF8559-F7CD-44EF-8C13-1146412076CF}" type="presOf" srcId="{2C61C4AB-FC34-4364-9323-4A9D6350BA1C}" destId="{D2085E56-A00C-4E27-A4A7-A2743FEDF1B5}" srcOrd="1" destOrd="0" presId="urn:microsoft.com/office/officeart/2008/layout/HorizontalMultiLevelHierarchy"/>
    <dgm:cxn modelId="{BFB4B55A-7A59-4107-BBB3-3FFB27350CDD}" type="presOf" srcId="{8A26916C-03BF-4B0E-92AF-656A56CF8513}" destId="{C4365B06-B9DB-4064-B93F-1043BD4B58B2}" srcOrd="0" destOrd="0" presId="urn:microsoft.com/office/officeart/2008/layout/HorizontalMultiLevelHierarchy"/>
    <dgm:cxn modelId="{4C6F195C-0214-4CDA-A612-7D5235F062E8}" type="presOf" srcId="{DAFF3CB8-4780-4F42-8F5A-A2879CF5C5A6}" destId="{485D5E8B-1295-4B72-BF14-74B2BE7008EE}" srcOrd="0" destOrd="0" presId="urn:microsoft.com/office/officeart/2008/layout/HorizontalMultiLevelHierarchy"/>
    <dgm:cxn modelId="{3868705D-EADE-4179-913C-220656615F3B}" type="presOf" srcId="{CA25E3C2-D53A-4DAC-A356-274163CFD791}" destId="{E51A201A-58C4-4839-BBF3-03A3D4BA1DE9}" srcOrd="0" destOrd="0" presId="urn:microsoft.com/office/officeart/2008/layout/HorizontalMultiLevelHierarchy"/>
    <dgm:cxn modelId="{D6FED260-3C13-4D81-9786-0CA49E676F94}" type="presOf" srcId="{524ED0C4-9CC2-4C2A-B51C-974FA37A7FE7}" destId="{D9EA4352-69AB-4BEF-A3B8-25557C0E3D3D}" srcOrd="1" destOrd="0" presId="urn:microsoft.com/office/officeart/2008/layout/HorizontalMultiLevelHierarchy"/>
    <dgm:cxn modelId="{3679B762-699A-4AEB-956B-62A58B7F1948}" type="presOf" srcId="{23EDCDD5-F170-402F-A11E-15FD466C3CE5}" destId="{79D3B186-92E5-40C6-A995-4173A00C788D}" srcOrd="1" destOrd="0" presId="urn:microsoft.com/office/officeart/2008/layout/HorizontalMultiLevelHierarchy"/>
    <dgm:cxn modelId="{65A1D062-D707-4E05-848F-D1FC7D22343D}" type="presOf" srcId="{C1D130BE-4BC5-481C-BADA-14A869727C0B}" destId="{B3E59FB2-885F-4B71-9DC5-B6F45C8017DE}" srcOrd="0" destOrd="0" presId="urn:microsoft.com/office/officeart/2008/layout/HorizontalMultiLevelHierarchy"/>
    <dgm:cxn modelId="{218D7769-246E-4C78-8637-1FABBE9AA235}" type="presOf" srcId="{B164CB56-71EE-412E-A3A2-1509A3B08E05}" destId="{1EB559E9-DB95-4028-B960-01A592B99E92}" srcOrd="1" destOrd="0" presId="urn:microsoft.com/office/officeart/2008/layout/HorizontalMultiLevelHierarchy"/>
    <dgm:cxn modelId="{725FF76C-97C7-4E96-9DF4-060D491C229B}" type="presOf" srcId="{2FAED816-5ABD-44B8-9175-AD4921C3FE98}" destId="{43996E1E-6F52-4F8E-9F4B-77A56824C63C}" srcOrd="0" destOrd="0" presId="urn:microsoft.com/office/officeart/2008/layout/HorizontalMultiLevelHierarchy"/>
    <dgm:cxn modelId="{08C6FF6E-ED40-443D-B75C-6827A78AAE2F}" srcId="{C1D130BE-4BC5-481C-BADA-14A869727C0B}" destId="{CD6C8CAB-2DB8-4BEB-8794-D14E24B56239}" srcOrd="0" destOrd="0" parTransId="{503510FB-9E52-432E-98AC-FEF28CA55F0D}" sibTransId="{F6688289-1E3B-4C81-B097-4BC4F02DEEB1}"/>
    <dgm:cxn modelId="{59E12470-60E7-402D-AB70-780B62F88FFE}" type="presOf" srcId="{49A0BB83-CEA0-46AB-9D0B-B65F612AEE4A}" destId="{DC0B28EB-699E-45BB-87EC-30E574E72821}" srcOrd="0" destOrd="0" presId="urn:microsoft.com/office/officeart/2008/layout/HorizontalMultiLevelHierarchy"/>
    <dgm:cxn modelId="{4DFC2371-3525-4748-BBE7-8447590D404A}" type="presOf" srcId="{D0F076D3-591F-4547-A436-4947EC5EA385}" destId="{690E36EE-5895-4B91-A347-3380A5FE5255}" srcOrd="0" destOrd="0" presId="urn:microsoft.com/office/officeart/2008/layout/HorizontalMultiLevelHierarchy"/>
    <dgm:cxn modelId="{C6747171-AE68-4AE9-8919-6A36E0ACE2B0}" type="presOf" srcId="{81CB6F6D-48DA-416D-9426-0B6E4B5AD737}" destId="{8F0AA0AA-EF8D-43DE-82C5-2D7BFD08315F}" srcOrd="0" destOrd="0" presId="urn:microsoft.com/office/officeart/2008/layout/HorizontalMultiLevelHierarchy"/>
    <dgm:cxn modelId="{91124872-9F74-41C7-8C6A-D035370CD04A}" type="presOf" srcId="{858DE0EA-690E-49F0-9AFD-401C85E7FBB4}" destId="{F9C34007-6CA8-4ABF-890A-47AA50B267EA}" srcOrd="0" destOrd="0" presId="urn:microsoft.com/office/officeart/2008/layout/HorizontalMultiLevelHierarchy"/>
    <dgm:cxn modelId="{63723176-B8DC-4E93-B229-28FB65F16FAA}" type="presOf" srcId="{AE65C2BF-225F-4643-AE59-9457E6820B24}" destId="{5BC2DE1D-C4D7-4BFC-A0C1-3D282DC024CD}" srcOrd="0" destOrd="0" presId="urn:microsoft.com/office/officeart/2008/layout/HorizontalMultiLevelHierarchy"/>
    <dgm:cxn modelId="{AD49A77D-FFEC-46F9-AE75-9324F1652A36}" type="presOf" srcId="{4D897679-FA7C-48A2-A57F-5D0431886FF7}" destId="{F8A94DA1-2081-4A8B-816C-A9F98C2853F5}" srcOrd="0" destOrd="0" presId="urn:microsoft.com/office/officeart/2008/layout/HorizontalMultiLevelHierarchy"/>
    <dgm:cxn modelId="{21D8E081-3F51-4864-8D5D-F1BA8CEC852F}" srcId="{434F1058-EF12-4590-BD43-496B2D33656A}" destId="{4098A15D-6BE4-4258-B7C8-EC2A1354A4D6}" srcOrd="0" destOrd="0" parTransId="{DA62F256-25CF-4854-BFCD-F90F70E5F8D4}" sibTransId="{E1090322-3287-4D3C-A158-E43939F1FA7E}"/>
    <dgm:cxn modelId="{13B4BA82-E7EF-4FB5-98C9-D814F66B4BEF}" type="presOf" srcId="{ADED253C-6A2E-4631-B1D4-F5E1FE2B5B55}" destId="{9E59A063-5821-4E2B-8FD8-3EBA8922B98E}" srcOrd="0" destOrd="0" presId="urn:microsoft.com/office/officeart/2008/layout/HorizontalMultiLevelHierarchy"/>
    <dgm:cxn modelId="{93C58A86-3E38-4D08-BAE0-11418B22C1DB}" type="presOf" srcId="{8ACEFE3D-DAAE-46D2-BF29-AF7B5FBB783D}" destId="{A00DE1AA-92DF-4607-98DB-1C3BB048DCF5}" srcOrd="0" destOrd="0" presId="urn:microsoft.com/office/officeart/2008/layout/HorizontalMultiLevelHierarchy"/>
    <dgm:cxn modelId="{0B448A87-44AF-4367-8785-F0AC108ED2DD}" type="presOf" srcId="{4098A15D-6BE4-4258-B7C8-EC2A1354A4D6}" destId="{768C7647-12EF-40E9-94EB-C1868C4AFE59}" srcOrd="0" destOrd="0" presId="urn:microsoft.com/office/officeart/2008/layout/HorizontalMultiLevelHierarchy"/>
    <dgm:cxn modelId="{605CDB89-2698-4157-8E1F-4D6677C6D46F}" type="presOf" srcId="{4DA8AE24-A75C-40AE-A6A1-13FE57AE449D}" destId="{A732D3F1-1291-409E-9A7C-778CAE167F89}" srcOrd="0" destOrd="0" presId="urn:microsoft.com/office/officeart/2008/layout/HorizontalMultiLevelHierarchy"/>
    <dgm:cxn modelId="{82D60E8A-40D3-49BC-895D-3DAB17D8AD62}" type="presOf" srcId="{96C9D5F4-FF4F-420D-8420-A926E166D7A2}" destId="{50C4D88C-9CB0-4513-8456-755395491158}" srcOrd="0" destOrd="0" presId="urn:microsoft.com/office/officeart/2008/layout/HorizontalMultiLevelHierarchy"/>
    <dgm:cxn modelId="{EB6A4F8B-0076-4AA0-A81D-3E41E4C53187}" type="presOf" srcId="{8A26916C-03BF-4B0E-92AF-656A56CF8513}" destId="{0336C92A-933C-4B9A-8AAD-80A8DB51CB00}" srcOrd="1" destOrd="0" presId="urn:microsoft.com/office/officeart/2008/layout/HorizontalMultiLevelHierarchy"/>
    <dgm:cxn modelId="{4BDF838B-A489-4DE6-9003-7CF5CCBF8353}" srcId="{8E70AA8F-7583-4AFE-9EDE-87363894E1F8}" destId="{2FAED816-5ABD-44B8-9175-AD4921C3FE98}" srcOrd="3" destOrd="0" parTransId="{2C61C4AB-FC34-4364-9323-4A9D6350BA1C}" sibTransId="{4827AEAC-F6B1-4792-BB11-A609080D91CA}"/>
    <dgm:cxn modelId="{C77F5C8D-F4DE-4573-9FDE-EBB2F5F469F1}" type="presOf" srcId="{D0F076D3-591F-4547-A436-4947EC5EA385}" destId="{ADBE13F2-10FA-4B06-99C7-09C6712A7646}" srcOrd="1" destOrd="0" presId="urn:microsoft.com/office/officeart/2008/layout/HorizontalMultiLevelHierarchy"/>
    <dgm:cxn modelId="{C3BFF295-2D54-481B-947E-4480284A189F}" type="presOf" srcId="{31BDA904-A9EF-437C-9DAF-E5BDF8C1106E}" destId="{FAF45787-F807-4BB6-923D-0C0E2CD8C149}" srcOrd="0" destOrd="0" presId="urn:microsoft.com/office/officeart/2008/layout/HorizontalMultiLevelHierarchy"/>
    <dgm:cxn modelId="{99BBE096-3DF3-4255-89AC-24F727FF2F6A}" type="presOf" srcId="{42F96A8F-BB1E-4B89-AB8E-11A0F37EB1DB}" destId="{7F2C676C-E906-4B26-892E-C728B9239429}" srcOrd="0" destOrd="0" presId="urn:microsoft.com/office/officeart/2008/layout/HorizontalMultiLevelHierarchy"/>
    <dgm:cxn modelId="{3661A398-6699-493C-A604-957A73E01291}" type="presOf" srcId="{17815460-B569-463A-BACE-734F709F874A}" destId="{D4121B60-61D6-41A4-AAB9-DE9671C8ED2F}" srcOrd="1" destOrd="0" presId="urn:microsoft.com/office/officeart/2008/layout/HorizontalMultiLevelHierarchy"/>
    <dgm:cxn modelId="{3334C099-BCC2-4024-88CF-D77B492D91C8}" type="presOf" srcId="{BB72E3E4-7E20-4FF3-87BE-AD24CB2F12EE}" destId="{A4E05C94-2209-4BF4-B627-606397BBC1C5}" srcOrd="0" destOrd="0" presId="urn:microsoft.com/office/officeart/2008/layout/HorizontalMultiLevelHierarchy"/>
    <dgm:cxn modelId="{FA7F7B9B-BCD6-48E4-84B7-A00266E14053}" type="presOf" srcId="{B3C6A11E-10F5-433C-A0FB-1B185A7D12E0}" destId="{1CD57466-73E5-43BB-AF51-980153E8039A}" srcOrd="0" destOrd="0" presId="urn:microsoft.com/office/officeart/2008/layout/HorizontalMultiLevelHierarchy"/>
    <dgm:cxn modelId="{E07BE79E-7865-47DB-84AF-7F7057F85761}" type="presOf" srcId="{8E70AA8F-7583-4AFE-9EDE-87363894E1F8}" destId="{49ADAAAB-354D-4968-9DE9-378E6595E5BB}" srcOrd="0" destOrd="0" presId="urn:microsoft.com/office/officeart/2008/layout/HorizontalMultiLevelHierarchy"/>
    <dgm:cxn modelId="{9E137BA1-2E21-43A2-A338-650B162A3662}" srcId="{D0997319-AE2C-4C46-ADCB-BA43BE3F3F54}" destId="{434F1058-EF12-4590-BD43-496B2D33656A}" srcOrd="1" destOrd="0" parTransId="{17815460-B569-463A-BACE-734F709F874A}" sibTransId="{BC8F1DC2-66B6-4B6F-BD02-84C41DB8AF5C}"/>
    <dgm:cxn modelId="{C996C3A8-B8F4-411F-B641-37F469185B57}" type="presOf" srcId="{524ED0C4-9CC2-4C2A-B51C-974FA37A7FE7}" destId="{C5F46441-018D-4AD0-9984-278FB6B3653F}" srcOrd="0" destOrd="0" presId="urn:microsoft.com/office/officeart/2008/layout/HorizontalMultiLevelHierarchy"/>
    <dgm:cxn modelId="{449FB1AA-FE60-423F-AD7C-959A05592410}" type="presOf" srcId="{858DE0EA-690E-49F0-9AFD-401C85E7FBB4}" destId="{D3331827-B92C-4419-96E8-793E8D653308}" srcOrd="1" destOrd="0" presId="urn:microsoft.com/office/officeart/2008/layout/HorizontalMultiLevelHierarchy"/>
    <dgm:cxn modelId="{00DC05AB-0E87-4D69-9934-9D14BE1C2731}" type="presOf" srcId="{503510FB-9E52-432E-98AC-FEF28CA55F0D}" destId="{60A0F5E7-D1D3-49F8-A254-CFFCBE54AAF0}" srcOrd="0" destOrd="0" presId="urn:microsoft.com/office/officeart/2008/layout/HorizontalMultiLevelHierarchy"/>
    <dgm:cxn modelId="{540F67B5-7CE8-4325-88C3-2ECA7ED151B5}" type="presOf" srcId="{E0EC0A27-9EDB-47A4-8DED-CBD1A61B9BC9}" destId="{81473451-3FF3-474B-98FB-6869E5682468}" srcOrd="0" destOrd="0" presId="urn:microsoft.com/office/officeart/2008/layout/HorizontalMultiLevelHierarchy"/>
    <dgm:cxn modelId="{7DC022B6-EC7E-4248-8376-A4A4C0054F1A}" type="presOf" srcId="{503510FB-9E52-432E-98AC-FEF28CA55F0D}" destId="{3325D373-008A-41E8-9EA1-B4B0FC90FCD2}" srcOrd="1" destOrd="0" presId="urn:microsoft.com/office/officeart/2008/layout/HorizontalMultiLevelHierarchy"/>
    <dgm:cxn modelId="{5EE5F9B8-E535-490A-81D6-FE6068C5F94F}" type="presOf" srcId="{86A07196-5E8B-49B8-84A4-6DF135FCBFFC}" destId="{6E154881-954A-429F-9BBE-E92EEB4B1011}" srcOrd="0" destOrd="0" presId="urn:microsoft.com/office/officeart/2008/layout/HorizontalMultiLevelHierarchy"/>
    <dgm:cxn modelId="{21BC0ABF-D33B-4704-99A0-AC6C60960517}" type="presOf" srcId="{87CDD4F3-E71F-44A9-B515-E47672A849B6}" destId="{329CD9E0-9945-40C9-89A5-5929AA1A3A82}" srcOrd="0" destOrd="0" presId="urn:microsoft.com/office/officeart/2008/layout/HorizontalMultiLevelHierarchy"/>
    <dgm:cxn modelId="{626342BF-3559-4137-A851-ACB1710B13E3}" srcId="{8E70AA8F-7583-4AFE-9EDE-87363894E1F8}" destId="{BF1B7062-91AB-4F1D-BD08-8D3EC4B33C1F}" srcOrd="0" destOrd="0" parTransId="{8ACEFE3D-DAAE-46D2-BF29-AF7B5FBB783D}" sibTransId="{0FF6A2D2-189B-4085-A91C-E4641E47ACCE}"/>
    <dgm:cxn modelId="{221AD8BF-6539-43E4-9EB1-23AF138D0EE2}" srcId="{D0997319-AE2C-4C46-ADCB-BA43BE3F3F54}" destId="{C1D130BE-4BC5-481C-BADA-14A869727C0B}" srcOrd="2" destOrd="0" parTransId="{8A26916C-03BF-4B0E-92AF-656A56CF8513}" sibTransId="{4F4BE6FE-AE34-4934-8B0D-8FDF04C5765F}"/>
    <dgm:cxn modelId="{25BD37C3-2196-49F3-AD2A-B163574CADC5}" type="presOf" srcId="{42F96A8F-BB1E-4B89-AB8E-11A0F37EB1DB}" destId="{F614A676-E312-4A6F-BE9F-B6E2993177B6}" srcOrd="1" destOrd="0" presId="urn:microsoft.com/office/officeart/2008/layout/HorizontalMultiLevelHierarchy"/>
    <dgm:cxn modelId="{06533EC6-3B33-4FE2-B092-DBD1E23AB973}" type="presOf" srcId="{2DCC687C-BE9B-4DD8-8A80-E970635437CA}" destId="{2B4072C3-2623-4EA4-94B7-025A9DCD72E9}" srcOrd="0" destOrd="0" presId="urn:microsoft.com/office/officeart/2008/layout/HorizontalMultiLevelHierarchy"/>
    <dgm:cxn modelId="{0419F4C6-C72F-44E5-856A-7A5E20A609B0}" srcId="{8E70AA8F-7583-4AFE-9EDE-87363894E1F8}" destId="{49A0BB83-CEA0-46AB-9D0B-B65F612AEE4A}" srcOrd="1" destOrd="0" parTransId="{AE65C2BF-225F-4643-AE59-9457E6820B24}" sibTransId="{2328B74F-4929-49C4-A401-C9585D838753}"/>
    <dgm:cxn modelId="{FA31A5C7-F378-42C8-A9AD-F864553E6C8E}" type="presOf" srcId="{23EDCDD5-F170-402F-A11E-15FD466C3CE5}" destId="{709C936E-7E65-4B5A-AC40-4548A25152AC}" srcOrd="0" destOrd="0" presId="urn:microsoft.com/office/officeart/2008/layout/HorizontalMultiLevelHierarchy"/>
    <dgm:cxn modelId="{19B9B5C9-B669-4991-9912-383473355532}" type="presOf" srcId="{33587DE4-8F92-4CA4-A011-892138D47DA7}" destId="{8F47A465-73D6-48E5-83FD-F149301C3BBD}" srcOrd="0" destOrd="0" presId="urn:microsoft.com/office/officeart/2008/layout/HorizontalMultiLevelHierarchy"/>
    <dgm:cxn modelId="{587DEAC9-60C3-45DB-9C9F-C26256D35C0F}" srcId="{C1D130BE-4BC5-481C-BADA-14A869727C0B}" destId="{16945C89-930D-4764-8730-4F183F8B4C87}" srcOrd="1" destOrd="0" parTransId="{B3C6A11E-10F5-433C-A0FB-1B185A7D12E0}" sibTransId="{5C8BCF49-4277-47C2-9543-A10467E88E20}"/>
    <dgm:cxn modelId="{EDD069CE-E724-4C0A-92C6-2204B289CF24}" type="presOf" srcId="{DA62F256-25CF-4854-BFCD-F90F70E5F8D4}" destId="{037062E2-BE96-4A8B-9D2F-1FA0857207C1}" srcOrd="0" destOrd="0" presId="urn:microsoft.com/office/officeart/2008/layout/HorizontalMultiLevelHierarchy"/>
    <dgm:cxn modelId="{46C105CF-449F-4F1C-B399-CE70EC74C4C8}" srcId="{BF1B7062-91AB-4F1D-BD08-8D3EC4B33C1F}" destId="{D11BAA21-3D0E-4BFE-97F1-F349F96BB7F2}" srcOrd="3" destOrd="0" parTransId="{524ED0C4-9CC2-4C2A-B51C-974FA37A7FE7}" sibTransId="{632B7E11-8BCB-44BB-80A1-C58DA59BDECF}"/>
    <dgm:cxn modelId="{4A7380CF-8162-4F2E-9F90-B51642631E94}" srcId="{49A0BB83-CEA0-46AB-9D0B-B65F612AEE4A}" destId="{C1F68F19-94EA-4970-A79B-863E823848E5}" srcOrd="2" destOrd="0" parTransId="{0F1B911F-6353-4AE6-9EEF-D49625DE905E}" sibTransId="{60DB14D8-838D-4A63-A334-C12EB1C7625D}"/>
    <dgm:cxn modelId="{983AD7DE-4E8D-496F-BCB8-C95CB034A01D}" type="presOf" srcId="{C7C06085-9DF0-469C-90B3-434C5E418A6D}" destId="{799FD5E4-5D76-4338-BDA8-9F7F790A3A29}" srcOrd="1" destOrd="0" presId="urn:microsoft.com/office/officeart/2008/layout/HorizontalMultiLevelHierarchy"/>
    <dgm:cxn modelId="{C5BE0DE1-3793-4C23-A900-78112F2919D4}" srcId="{8E70AA8F-7583-4AFE-9EDE-87363894E1F8}" destId="{DAFF3CB8-4780-4F42-8F5A-A2879CF5C5A6}" srcOrd="2" destOrd="0" parTransId="{BB72E3E4-7E20-4FF3-87BE-AD24CB2F12EE}" sibTransId="{1E1C3655-4299-4282-B808-C53E3FABF68D}"/>
    <dgm:cxn modelId="{32BA70E3-2B88-4E2B-9094-EE86858857DA}" srcId="{BF1B7062-91AB-4F1D-BD08-8D3EC4B33C1F}" destId="{33587DE4-8F92-4CA4-A011-892138D47DA7}" srcOrd="4" destOrd="0" parTransId="{31BDA904-A9EF-437C-9DAF-E5BDF8C1106E}" sibTransId="{359CEDC3-C134-4529-AEBB-BBDE1EA7D255}"/>
    <dgm:cxn modelId="{870D94E8-9751-454A-BABA-EA45EF84CC1C}" type="presOf" srcId="{C1F68F19-94EA-4970-A79B-863E823848E5}" destId="{42C465EB-33D9-4AD2-A33B-930C8E39ED41}" srcOrd="0" destOrd="0" presId="urn:microsoft.com/office/officeart/2008/layout/HorizontalMultiLevelHierarchy"/>
    <dgm:cxn modelId="{B7674FEE-4F81-43E5-A853-47CF1B66D2AD}" type="presOf" srcId="{BF1B7062-91AB-4F1D-BD08-8D3EC4B33C1F}" destId="{F9F18759-F577-4686-9C34-EB964D732C77}" srcOrd="0" destOrd="0" presId="urn:microsoft.com/office/officeart/2008/layout/HorizontalMultiLevelHierarchy"/>
    <dgm:cxn modelId="{8D6DF9EE-A2D8-412C-887B-0C054D51DFA0}" type="presOf" srcId="{2DCC687C-BE9B-4DD8-8A80-E970635437CA}" destId="{7260B369-A7E2-44EA-98FE-B408D79B13A6}" srcOrd="1" destOrd="0" presId="urn:microsoft.com/office/officeart/2008/layout/HorizontalMultiLevelHierarchy"/>
    <dgm:cxn modelId="{7CDA6FEF-3872-4337-84FA-0DD423E0FBC5}" srcId="{BF1B7062-91AB-4F1D-BD08-8D3EC4B33C1F}" destId="{ADED253C-6A2E-4631-B1D4-F5E1FE2B5B55}" srcOrd="2" destOrd="0" parTransId="{23EDCDD5-F170-402F-A11E-15FD466C3CE5}" sibTransId="{074D77D4-B07D-447C-B97C-356C65F95759}"/>
    <dgm:cxn modelId="{F4D4E3EF-4C7A-4DD4-B693-2A68087757F8}" srcId="{49A0BB83-CEA0-46AB-9D0B-B65F612AEE4A}" destId="{4DA8AE24-A75C-40AE-A6A1-13FE57AE449D}" srcOrd="1" destOrd="0" parTransId="{2DCC687C-BE9B-4DD8-8A80-E970635437CA}" sibTransId="{DF4C3ABC-A688-4048-91A3-DFE9CE606182}"/>
    <dgm:cxn modelId="{0A8FCBF8-AD1F-4CF4-8568-2F5CBABA5157}" srcId="{49A0BB83-CEA0-46AB-9D0B-B65F612AEE4A}" destId="{3EC8FF9E-3113-473A-A5E5-ABD9C5F94794}" srcOrd="3" destOrd="0" parTransId="{87CDD4F3-E71F-44A9-B515-E47672A849B6}" sibTransId="{25369813-4686-4B37-9746-915D5E2ABB1B}"/>
    <dgm:cxn modelId="{2279FAFA-FB88-4C2D-B0C1-6B2ACC4BBF39}" type="presOf" srcId="{D937D902-C50B-4BEC-9C1F-D9880BCC701B}" destId="{30A455D9-9D31-498C-B006-B59A4D0FAC39}" srcOrd="1" destOrd="0" presId="urn:microsoft.com/office/officeart/2008/layout/HorizontalMultiLevelHierarchy"/>
    <dgm:cxn modelId="{A3A0BCFB-D8D9-4632-B5AB-CF4EFA2E3C41}" srcId="{BF1B7062-91AB-4F1D-BD08-8D3EC4B33C1F}" destId="{4D897679-FA7C-48A2-A57F-5D0431886FF7}" srcOrd="0" destOrd="0" parTransId="{C7C06085-9DF0-469C-90B3-434C5E418A6D}" sibTransId="{D55B2488-3E22-41F8-99B8-F1276460587D}"/>
    <dgm:cxn modelId="{6B84BBFC-A091-4525-A53A-310AE57146D4}" type="presOf" srcId="{D11BAA21-3D0E-4BFE-97F1-F349F96BB7F2}" destId="{E35C2840-DB93-493D-B275-166B0E0C4A9D}" srcOrd="0" destOrd="0" presId="urn:microsoft.com/office/officeart/2008/layout/HorizontalMultiLevelHierarchy"/>
    <dgm:cxn modelId="{BC1D60FE-A17A-4459-A412-7BD781EE41A1}" type="presOf" srcId="{31BDA904-A9EF-437C-9DAF-E5BDF8C1106E}" destId="{8B0AB1CA-7D19-4139-820F-FBEA5B4373F8}" srcOrd="1" destOrd="0" presId="urn:microsoft.com/office/officeart/2008/layout/HorizontalMultiLevelHierarchy"/>
    <dgm:cxn modelId="{3E8C5480-73D9-4EE3-932D-82721BB1E7B2}" type="presParOf" srcId="{50C4D88C-9CB0-4513-8456-755395491158}" destId="{506FBA0B-6598-4404-B87A-56869B8718E3}" srcOrd="0" destOrd="0" presId="urn:microsoft.com/office/officeart/2008/layout/HorizontalMultiLevelHierarchy"/>
    <dgm:cxn modelId="{AD087DA0-5EB4-49EE-82D3-F6C47200DD79}" type="presParOf" srcId="{506FBA0B-6598-4404-B87A-56869B8718E3}" destId="{DCF5B4EF-DE4F-4292-A3B2-724C163A44AB}" srcOrd="0" destOrd="0" presId="urn:microsoft.com/office/officeart/2008/layout/HorizontalMultiLevelHierarchy"/>
    <dgm:cxn modelId="{AD864577-5B7E-4328-AC26-287C80C6BEA3}" type="presParOf" srcId="{506FBA0B-6598-4404-B87A-56869B8718E3}" destId="{7E8A6FC8-F240-4C27-8F75-0549E9D1CE4E}" srcOrd="1" destOrd="0" presId="urn:microsoft.com/office/officeart/2008/layout/HorizontalMultiLevelHierarchy"/>
    <dgm:cxn modelId="{0D5824EC-96D2-4284-930C-3DC3234577D3}" type="presParOf" srcId="{7E8A6FC8-F240-4C27-8F75-0549E9D1CE4E}" destId="{BE328E0A-C287-4B1A-BD90-C0F3098FFCD9}" srcOrd="0" destOrd="0" presId="urn:microsoft.com/office/officeart/2008/layout/HorizontalMultiLevelHierarchy"/>
    <dgm:cxn modelId="{FF3EDB3F-3E5D-484F-B7EB-2D9D119CC084}" type="presParOf" srcId="{BE328E0A-C287-4B1A-BD90-C0F3098FFCD9}" destId="{1EB559E9-DB95-4028-B960-01A592B99E92}" srcOrd="0" destOrd="0" presId="urn:microsoft.com/office/officeart/2008/layout/HorizontalMultiLevelHierarchy"/>
    <dgm:cxn modelId="{6E796F25-24CC-4F5D-8AB9-96C968A94D86}" type="presParOf" srcId="{7E8A6FC8-F240-4C27-8F75-0549E9D1CE4E}" destId="{9893F228-CFAA-415F-97D9-8C8EA9FB1BC5}" srcOrd="1" destOrd="0" presId="urn:microsoft.com/office/officeart/2008/layout/HorizontalMultiLevelHierarchy"/>
    <dgm:cxn modelId="{F5FE272E-5A1A-4232-A41E-5E8F96E754E7}" type="presParOf" srcId="{9893F228-CFAA-415F-97D9-8C8EA9FB1BC5}" destId="{49ADAAAB-354D-4968-9DE9-378E6595E5BB}" srcOrd="0" destOrd="0" presId="urn:microsoft.com/office/officeart/2008/layout/HorizontalMultiLevelHierarchy"/>
    <dgm:cxn modelId="{480D07D8-1F1B-4569-80CC-321A6295D639}" type="presParOf" srcId="{9893F228-CFAA-415F-97D9-8C8EA9FB1BC5}" destId="{46E2FE2A-A747-4DEE-AAF5-53A8EE84B06B}" srcOrd="1" destOrd="0" presId="urn:microsoft.com/office/officeart/2008/layout/HorizontalMultiLevelHierarchy"/>
    <dgm:cxn modelId="{50D16AF4-5755-49CA-8CD2-80B55C410D0F}" type="presParOf" srcId="{46E2FE2A-A747-4DEE-AAF5-53A8EE84B06B}" destId="{A00DE1AA-92DF-4607-98DB-1C3BB048DCF5}" srcOrd="0" destOrd="0" presId="urn:microsoft.com/office/officeart/2008/layout/HorizontalMultiLevelHierarchy"/>
    <dgm:cxn modelId="{431D5585-68BC-402E-A1E8-6AA95F6C7608}" type="presParOf" srcId="{A00DE1AA-92DF-4607-98DB-1C3BB048DCF5}" destId="{FCADF10C-D51C-403A-B095-E884F4771DA4}" srcOrd="0" destOrd="0" presId="urn:microsoft.com/office/officeart/2008/layout/HorizontalMultiLevelHierarchy"/>
    <dgm:cxn modelId="{15D334E0-0A38-4F4E-ADC1-2877693952AA}" type="presParOf" srcId="{46E2FE2A-A747-4DEE-AAF5-53A8EE84B06B}" destId="{82114EE1-887C-431E-AFFD-6C4277E5953D}" srcOrd="1" destOrd="0" presId="urn:microsoft.com/office/officeart/2008/layout/HorizontalMultiLevelHierarchy"/>
    <dgm:cxn modelId="{8C9D2DBB-76FF-4B29-A8BF-76E1595D5F7B}" type="presParOf" srcId="{82114EE1-887C-431E-AFFD-6C4277E5953D}" destId="{F9F18759-F577-4686-9C34-EB964D732C77}" srcOrd="0" destOrd="0" presId="urn:microsoft.com/office/officeart/2008/layout/HorizontalMultiLevelHierarchy"/>
    <dgm:cxn modelId="{24FAD8B7-4C36-4713-89C8-0B0C5F8DE428}" type="presParOf" srcId="{82114EE1-887C-431E-AFFD-6C4277E5953D}" destId="{54BDE115-2A0C-4217-89B4-E7E8586234DB}" srcOrd="1" destOrd="0" presId="urn:microsoft.com/office/officeart/2008/layout/HorizontalMultiLevelHierarchy"/>
    <dgm:cxn modelId="{3D372E14-A8FD-44D7-8131-FA6D9CF22B67}" type="presParOf" srcId="{54BDE115-2A0C-4217-89B4-E7E8586234DB}" destId="{6D05A90F-5A8D-42F9-A2CB-82F28C0FF2BC}" srcOrd="0" destOrd="0" presId="urn:microsoft.com/office/officeart/2008/layout/HorizontalMultiLevelHierarchy"/>
    <dgm:cxn modelId="{F40CABF1-22E9-41F5-8B23-F27E5206AE95}" type="presParOf" srcId="{6D05A90F-5A8D-42F9-A2CB-82F28C0FF2BC}" destId="{799FD5E4-5D76-4338-BDA8-9F7F790A3A29}" srcOrd="0" destOrd="0" presId="urn:microsoft.com/office/officeart/2008/layout/HorizontalMultiLevelHierarchy"/>
    <dgm:cxn modelId="{DFBDF78B-1D23-455B-94D1-7FEC00C888AD}" type="presParOf" srcId="{54BDE115-2A0C-4217-89B4-E7E8586234DB}" destId="{1C875D8C-6779-45C7-9DF1-E38374A18533}" srcOrd="1" destOrd="0" presId="urn:microsoft.com/office/officeart/2008/layout/HorizontalMultiLevelHierarchy"/>
    <dgm:cxn modelId="{00ED9729-0AF6-4E65-A263-4A217F294ED2}" type="presParOf" srcId="{1C875D8C-6779-45C7-9DF1-E38374A18533}" destId="{F8A94DA1-2081-4A8B-816C-A9F98C2853F5}" srcOrd="0" destOrd="0" presId="urn:microsoft.com/office/officeart/2008/layout/HorizontalMultiLevelHierarchy"/>
    <dgm:cxn modelId="{44FDD24A-6CFB-46B1-BEB2-69DCD38B52E4}" type="presParOf" srcId="{1C875D8C-6779-45C7-9DF1-E38374A18533}" destId="{BE78AA36-14CC-406D-9CAF-F23AD3DFDFED}" srcOrd="1" destOrd="0" presId="urn:microsoft.com/office/officeart/2008/layout/HorizontalMultiLevelHierarchy"/>
    <dgm:cxn modelId="{944A07B4-171F-46FD-9A9A-D9F32623A61F}" type="presParOf" srcId="{54BDE115-2A0C-4217-89B4-E7E8586234DB}" destId="{8F0AA0AA-EF8D-43DE-82C5-2D7BFD08315F}" srcOrd="2" destOrd="0" presId="urn:microsoft.com/office/officeart/2008/layout/HorizontalMultiLevelHierarchy"/>
    <dgm:cxn modelId="{8E6E216A-B20D-4FF2-9976-6A4AD97AA5AD}" type="presParOf" srcId="{8F0AA0AA-EF8D-43DE-82C5-2D7BFD08315F}" destId="{FD15021D-62B7-4A46-932A-654E778DB44B}" srcOrd="0" destOrd="0" presId="urn:microsoft.com/office/officeart/2008/layout/HorizontalMultiLevelHierarchy"/>
    <dgm:cxn modelId="{35774EDF-2194-4938-91A1-C2CF1298126D}" type="presParOf" srcId="{54BDE115-2A0C-4217-89B4-E7E8586234DB}" destId="{92C6DF90-94C7-417B-A0B7-472D3330DFC6}" srcOrd="3" destOrd="0" presId="urn:microsoft.com/office/officeart/2008/layout/HorizontalMultiLevelHierarchy"/>
    <dgm:cxn modelId="{62003EF5-E134-419F-A088-B5DDC40A2688}" type="presParOf" srcId="{92C6DF90-94C7-417B-A0B7-472D3330DFC6}" destId="{571B8373-7DFF-4282-8AA6-80F7CC7EA7C8}" srcOrd="0" destOrd="0" presId="urn:microsoft.com/office/officeart/2008/layout/HorizontalMultiLevelHierarchy"/>
    <dgm:cxn modelId="{E322A04F-806C-4932-A9A0-D0423C9769E7}" type="presParOf" srcId="{92C6DF90-94C7-417B-A0B7-472D3330DFC6}" destId="{2E395B4D-D351-4809-A97B-BD1545D151D6}" srcOrd="1" destOrd="0" presId="urn:microsoft.com/office/officeart/2008/layout/HorizontalMultiLevelHierarchy"/>
    <dgm:cxn modelId="{F777DE2D-E80D-4EA4-B833-A3841CA97B4B}" type="presParOf" srcId="{54BDE115-2A0C-4217-89B4-E7E8586234DB}" destId="{709C936E-7E65-4B5A-AC40-4548A25152AC}" srcOrd="4" destOrd="0" presId="urn:microsoft.com/office/officeart/2008/layout/HorizontalMultiLevelHierarchy"/>
    <dgm:cxn modelId="{32E88D2B-0DC3-47DF-8E3C-D73500CC12ED}" type="presParOf" srcId="{709C936E-7E65-4B5A-AC40-4548A25152AC}" destId="{79D3B186-92E5-40C6-A995-4173A00C788D}" srcOrd="0" destOrd="0" presId="urn:microsoft.com/office/officeart/2008/layout/HorizontalMultiLevelHierarchy"/>
    <dgm:cxn modelId="{3F754718-EE57-49C1-BB11-DB71B1789707}" type="presParOf" srcId="{54BDE115-2A0C-4217-89B4-E7E8586234DB}" destId="{288D4D72-A885-421E-B53B-89BEC0A8E191}" srcOrd="5" destOrd="0" presId="urn:microsoft.com/office/officeart/2008/layout/HorizontalMultiLevelHierarchy"/>
    <dgm:cxn modelId="{7057AA4D-B137-41ED-BB23-97CC6A463ECC}" type="presParOf" srcId="{288D4D72-A885-421E-B53B-89BEC0A8E191}" destId="{9E59A063-5821-4E2B-8FD8-3EBA8922B98E}" srcOrd="0" destOrd="0" presId="urn:microsoft.com/office/officeart/2008/layout/HorizontalMultiLevelHierarchy"/>
    <dgm:cxn modelId="{B1430112-47C7-421A-A831-AD9432EA9447}" type="presParOf" srcId="{288D4D72-A885-421E-B53B-89BEC0A8E191}" destId="{A60165E3-8C06-4086-B11F-0E702421E440}" srcOrd="1" destOrd="0" presId="urn:microsoft.com/office/officeart/2008/layout/HorizontalMultiLevelHierarchy"/>
    <dgm:cxn modelId="{4606825E-DF7B-4A4B-970B-90A4366FCD75}" type="presParOf" srcId="{54BDE115-2A0C-4217-89B4-E7E8586234DB}" destId="{C5F46441-018D-4AD0-9984-278FB6B3653F}" srcOrd="6" destOrd="0" presId="urn:microsoft.com/office/officeart/2008/layout/HorizontalMultiLevelHierarchy"/>
    <dgm:cxn modelId="{2195A6B6-C0E7-4925-B522-ECD20392777B}" type="presParOf" srcId="{C5F46441-018D-4AD0-9984-278FB6B3653F}" destId="{D9EA4352-69AB-4BEF-A3B8-25557C0E3D3D}" srcOrd="0" destOrd="0" presId="urn:microsoft.com/office/officeart/2008/layout/HorizontalMultiLevelHierarchy"/>
    <dgm:cxn modelId="{76A9F908-999F-4A91-9814-EDE65165187B}" type="presParOf" srcId="{54BDE115-2A0C-4217-89B4-E7E8586234DB}" destId="{0E92266F-6127-4D65-BB11-33FD467F105D}" srcOrd="7" destOrd="0" presId="urn:microsoft.com/office/officeart/2008/layout/HorizontalMultiLevelHierarchy"/>
    <dgm:cxn modelId="{F306A3C1-7973-4F7A-943B-6ADCD306A7F6}" type="presParOf" srcId="{0E92266F-6127-4D65-BB11-33FD467F105D}" destId="{E35C2840-DB93-493D-B275-166B0E0C4A9D}" srcOrd="0" destOrd="0" presId="urn:microsoft.com/office/officeart/2008/layout/HorizontalMultiLevelHierarchy"/>
    <dgm:cxn modelId="{A835B48E-3A8E-4008-A8CE-A71601018F84}" type="presParOf" srcId="{0E92266F-6127-4D65-BB11-33FD467F105D}" destId="{D8A053A6-8CD3-465F-9ECC-7C0D113893EE}" srcOrd="1" destOrd="0" presId="urn:microsoft.com/office/officeart/2008/layout/HorizontalMultiLevelHierarchy"/>
    <dgm:cxn modelId="{8D24C396-9E55-4005-8D86-DB4BF7EBCB4D}" type="presParOf" srcId="{54BDE115-2A0C-4217-89B4-E7E8586234DB}" destId="{FAF45787-F807-4BB6-923D-0C0E2CD8C149}" srcOrd="8" destOrd="0" presId="urn:microsoft.com/office/officeart/2008/layout/HorizontalMultiLevelHierarchy"/>
    <dgm:cxn modelId="{B8C3ED00-AC23-46BD-B1D0-119DB40B33C6}" type="presParOf" srcId="{FAF45787-F807-4BB6-923D-0C0E2CD8C149}" destId="{8B0AB1CA-7D19-4139-820F-FBEA5B4373F8}" srcOrd="0" destOrd="0" presId="urn:microsoft.com/office/officeart/2008/layout/HorizontalMultiLevelHierarchy"/>
    <dgm:cxn modelId="{CEE7DFA3-513B-4D24-A57B-0052FB3C207F}" type="presParOf" srcId="{54BDE115-2A0C-4217-89B4-E7E8586234DB}" destId="{C3306D52-2437-4385-ACA3-7D8CE9EB0569}" srcOrd="9" destOrd="0" presId="urn:microsoft.com/office/officeart/2008/layout/HorizontalMultiLevelHierarchy"/>
    <dgm:cxn modelId="{08DF73F5-ABF4-4C8B-834F-6A47AAB5E318}" type="presParOf" srcId="{C3306D52-2437-4385-ACA3-7D8CE9EB0569}" destId="{8F47A465-73D6-48E5-83FD-F149301C3BBD}" srcOrd="0" destOrd="0" presId="urn:microsoft.com/office/officeart/2008/layout/HorizontalMultiLevelHierarchy"/>
    <dgm:cxn modelId="{1CF8F74E-E989-4A3F-908A-DCDB6D590139}" type="presParOf" srcId="{C3306D52-2437-4385-ACA3-7D8CE9EB0569}" destId="{E32E857A-F3CD-4263-AB35-D59E97F83B1D}" srcOrd="1" destOrd="0" presId="urn:microsoft.com/office/officeart/2008/layout/HorizontalMultiLevelHierarchy"/>
    <dgm:cxn modelId="{88639E4F-31C1-497A-AD08-8F53C1B0472D}" type="presParOf" srcId="{46E2FE2A-A747-4DEE-AAF5-53A8EE84B06B}" destId="{5BC2DE1D-C4D7-4BFC-A0C1-3D282DC024CD}" srcOrd="2" destOrd="0" presId="urn:microsoft.com/office/officeart/2008/layout/HorizontalMultiLevelHierarchy"/>
    <dgm:cxn modelId="{BC66EAF4-D03A-4B97-B08C-7F76CC2F9B24}" type="presParOf" srcId="{5BC2DE1D-C4D7-4BFC-A0C1-3D282DC024CD}" destId="{0C497864-2349-44C5-8D11-5F89748F0519}" srcOrd="0" destOrd="0" presId="urn:microsoft.com/office/officeart/2008/layout/HorizontalMultiLevelHierarchy"/>
    <dgm:cxn modelId="{40D40725-FA7B-4511-B16E-C1EFB81A0750}" type="presParOf" srcId="{46E2FE2A-A747-4DEE-AAF5-53A8EE84B06B}" destId="{9DEE4079-5D60-4753-AEAE-EF1343D66E8F}" srcOrd="3" destOrd="0" presId="urn:microsoft.com/office/officeart/2008/layout/HorizontalMultiLevelHierarchy"/>
    <dgm:cxn modelId="{6042F3FD-F18F-4D46-8EC2-9066A06C2B78}" type="presParOf" srcId="{9DEE4079-5D60-4753-AEAE-EF1343D66E8F}" destId="{DC0B28EB-699E-45BB-87EC-30E574E72821}" srcOrd="0" destOrd="0" presId="urn:microsoft.com/office/officeart/2008/layout/HorizontalMultiLevelHierarchy"/>
    <dgm:cxn modelId="{608302F7-1EC7-4ADD-8AE7-438FDE7034DF}" type="presParOf" srcId="{9DEE4079-5D60-4753-AEAE-EF1343D66E8F}" destId="{F96545F6-99BC-46B9-929F-A49863AE73CF}" srcOrd="1" destOrd="0" presId="urn:microsoft.com/office/officeart/2008/layout/HorizontalMultiLevelHierarchy"/>
    <dgm:cxn modelId="{A053F520-2BFF-4D78-ABA3-085B38E9BB46}" type="presParOf" srcId="{F96545F6-99BC-46B9-929F-A49863AE73CF}" destId="{7F2C676C-E906-4B26-892E-C728B9239429}" srcOrd="0" destOrd="0" presId="urn:microsoft.com/office/officeart/2008/layout/HorizontalMultiLevelHierarchy"/>
    <dgm:cxn modelId="{DC63E4DA-2911-48A2-B45E-2A3F7F320F95}" type="presParOf" srcId="{7F2C676C-E906-4B26-892E-C728B9239429}" destId="{F614A676-E312-4A6F-BE9F-B6E2993177B6}" srcOrd="0" destOrd="0" presId="urn:microsoft.com/office/officeart/2008/layout/HorizontalMultiLevelHierarchy"/>
    <dgm:cxn modelId="{98791E69-7D35-4CF1-9761-6C24C2696866}" type="presParOf" srcId="{F96545F6-99BC-46B9-929F-A49863AE73CF}" destId="{BDC558D4-E8FE-4402-98B6-954B2DED52D1}" srcOrd="1" destOrd="0" presId="urn:microsoft.com/office/officeart/2008/layout/HorizontalMultiLevelHierarchy"/>
    <dgm:cxn modelId="{FDBEFCAE-1435-4A02-93C8-6822FB954273}" type="presParOf" srcId="{BDC558D4-E8FE-4402-98B6-954B2DED52D1}" destId="{81473451-3FF3-474B-98FB-6869E5682468}" srcOrd="0" destOrd="0" presId="urn:microsoft.com/office/officeart/2008/layout/HorizontalMultiLevelHierarchy"/>
    <dgm:cxn modelId="{B5D9CD1B-6DBD-4706-A7AF-2E52473396EC}" type="presParOf" srcId="{BDC558D4-E8FE-4402-98B6-954B2DED52D1}" destId="{FA9000AC-D9F7-467D-A35D-DAD03D5FE186}" srcOrd="1" destOrd="0" presId="urn:microsoft.com/office/officeart/2008/layout/HorizontalMultiLevelHierarchy"/>
    <dgm:cxn modelId="{796470D6-7D1B-4420-B116-3CDECA6C4332}" type="presParOf" srcId="{F96545F6-99BC-46B9-929F-A49863AE73CF}" destId="{2B4072C3-2623-4EA4-94B7-025A9DCD72E9}" srcOrd="2" destOrd="0" presId="urn:microsoft.com/office/officeart/2008/layout/HorizontalMultiLevelHierarchy"/>
    <dgm:cxn modelId="{26C198F0-9097-4B40-A099-0CF7BB5FE30B}" type="presParOf" srcId="{2B4072C3-2623-4EA4-94B7-025A9DCD72E9}" destId="{7260B369-A7E2-44EA-98FE-B408D79B13A6}" srcOrd="0" destOrd="0" presId="urn:microsoft.com/office/officeart/2008/layout/HorizontalMultiLevelHierarchy"/>
    <dgm:cxn modelId="{561417E8-7976-4A1C-A015-08E3E4F64664}" type="presParOf" srcId="{F96545F6-99BC-46B9-929F-A49863AE73CF}" destId="{1FAAD552-F495-4DB6-9E8B-FAAEB560B2F6}" srcOrd="3" destOrd="0" presId="urn:microsoft.com/office/officeart/2008/layout/HorizontalMultiLevelHierarchy"/>
    <dgm:cxn modelId="{EA019D1A-3F95-4D56-9997-0C9D24A997C5}" type="presParOf" srcId="{1FAAD552-F495-4DB6-9E8B-FAAEB560B2F6}" destId="{A732D3F1-1291-409E-9A7C-778CAE167F89}" srcOrd="0" destOrd="0" presId="urn:microsoft.com/office/officeart/2008/layout/HorizontalMultiLevelHierarchy"/>
    <dgm:cxn modelId="{166A27F3-4442-45CA-8BA6-9A502B1E32B0}" type="presParOf" srcId="{1FAAD552-F495-4DB6-9E8B-FAAEB560B2F6}" destId="{AB597740-6E08-435C-B03D-74A3C28F6C7A}" srcOrd="1" destOrd="0" presId="urn:microsoft.com/office/officeart/2008/layout/HorizontalMultiLevelHierarchy"/>
    <dgm:cxn modelId="{B13D283A-3BF4-4186-8B35-E30A1BFCB7DD}" type="presParOf" srcId="{F96545F6-99BC-46B9-929F-A49863AE73CF}" destId="{9458E52A-38CE-4EE6-A620-F703970B8164}" srcOrd="4" destOrd="0" presId="urn:microsoft.com/office/officeart/2008/layout/HorizontalMultiLevelHierarchy"/>
    <dgm:cxn modelId="{CBEB0CDE-7383-4B68-B06E-63692D94162C}" type="presParOf" srcId="{9458E52A-38CE-4EE6-A620-F703970B8164}" destId="{32DEAE14-947F-44E2-8D61-C101875AB07D}" srcOrd="0" destOrd="0" presId="urn:microsoft.com/office/officeart/2008/layout/HorizontalMultiLevelHierarchy"/>
    <dgm:cxn modelId="{268498D5-D929-4DAB-AC0F-7C00397892F8}" type="presParOf" srcId="{F96545F6-99BC-46B9-929F-A49863AE73CF}" destId="{69E10A20-FCE4-4D83-88A1-14D71635473C}" srcOrd="5" destOrd="0" presId="urn:microsoft.com/office/officeart/2008/layout/HorizontalMultiLevelHierarchy"/>
    <dgm:cxn modelId="{C53C4149-E278-4B46-8FC3-6C96C874D326}" type="presParOf" srcId="{69E10A20-FCE4-4D83-88A1-14D71635473C}" destId="{42C465EB-33D9-4AD2-A33B-930C8E39ED41}" srcOrd="0" destOrd="0" presId="urn:microsoft.com/office/officeart/2008/layout/HorizontalMultiLevelHierarchy"/>
    <dgm:cxn modelId="{148DD049-D5F2-44AA-9110-DDD80E88C1F7}" type="presParOf" srcId="{69E10A20-FCE4-4D83-88A1-14D71635473C}" destId="{2EF723DA-603B-48F9-A950-71099D97A93D}" srcOrd="1" destOrd="0" presId="urn:microsoft.com/office/officeart/2008/layout/HorizontalMultiLevelHierarchy"/>
    <dgm:cxn modelId="{E6A09153-7C65-4D54-AF4C-8F005668B195}" type="presParOf" srcId="{F96545F6-99BC-46B9-929F-A49863AE73CF}" destId="{329CD9E0-9945-40C9-89A5-5929AA1A3A82}" srcOrd="6" destOrd="0" presId="urn:microsoft.com/office/officeart/2008/layout/HorizontalMultiLevelHierarchy"/>
    <dgm:cxn modelId="{6218AF02-8BFB-41EC-94F2-A7B83BEFA856}" type="presParOf" srcId="{329CD9E0-9945-40C9-89A5-5929AA1A3A82}" destId="{27874C32-AAAE-43E2-B803-B20B1E2D7450}" srcOrd="0" destOrd="0" presId="urn:microsoft.com/office/officeart/2008/layout/HorizontalMultiLevelHierarchy"/>
    <dgm:cxn modelId="{5191E024-DDD0-405C-A806-A32820FD8CC5}" type="presParOf" srcId="{F96545F6-99BC-46B9-929F-A49863AE73CF}" destId="{413EDB34-EEB8-4846-8BF9-D4944F61EBD3}" srcOrd="7" destOrd="0" presId="urn:microsoft.com/office/officeart/2008/layout/HorizontalMultiLevelHierarchy"/>
    <dgm:cxn modelId="{A545499C-31A8-4879-8B70-422B8B7E16E8}" type="presParOf" srcId="{413EDB34-EEB8-4846-8BF9-D4944F61EBD3}" destId="{84D7F889-3498-48D8-ADC3-14251347C81B}" srcOrd="0" destOrd="0" presId="urn:microsoft.com/office/officeart/2008/layout/HorizontalMultiLevelHierarchy"/>
    <dgm:cxn modelId="{A0A19357-EB8B-4612-A7DA-0BAC1172C650}" type="presParOf" srcId="{413EDB34-EEB8-4846-8BF9-D4944F61EBD3}" destId="{E91235D0-FC5C-4DA2-AB29-EC075B3DCA81}" srcOrd="1" destOrd="0" presId="urn:microsoft.com/office/officeart/2008/layout/HorizontalMultiLevelHierarchy"/>
    <dgm:cxn modelId="{726D319B-7F9C-410A-923E-E7D70D1E9BE5}" type="presParOf" srcId="{46E2FE2A-A747-4DEE-AAF5-53A8EE84B06B}" destId="{A4E05C94-2209-4BF4-B627-606397BBC1C5}" srcOrd="4" destOrd="0" presId="urn:microsoft.com/office/officeart/2008/layout/HorizontalMultiLevelHierarchy"/>
    <dgm:cxn modelId="{BC8E1C1E-4F81-4EDB-B206-0F9F561D1BE3}" type="presParOf" srcId="{A4E05C94-2209-4BF4-B627-606397BBC1C5}" destId="{6DCFD290-34D5-45FC-84C5-03B4A3AFAD52}" srcOrd="0" destOrd="0" presId="urn:microsoft.com/office/officeart/2008/layout/HorizontalMultiLevelHierarchy"/>
    <dgm:cxn modelId="{C24C0CF1-8773-4C67-935E-616A1C69F1B6}" type="presParOf" srcId="{46E2FE2A-A747-4DEE-AAF5-53A8EE84B06B}" destId="{D6C31984-0B65-416F-A6B1-E0A22FFF6163}" srcOrd="5" destOrd="0" presId="urn:microsoft.com/office/officeart/2008/layout/HorizontalMultiLevelHierarchy"/>
    <dgm:cxn modelId="{BF5C4A11-F9CD-408A-9CA8-15A0D2A36E35}" type="presParOf" srcId="{D6C31984-0B65-416F-A6B1-E0A22FFF6163}" destId="{485D5E8B-1295-4B72-BF14-74B2BE7008EE}" srcOrd="0" destOrd="0" presId="urn:microsoft.com/office/officeart/2008/layout/HorizontalMultiLevelHierarchy"/>
    <dgm:cxn modelId="{F6BDEA0C-9395-46B8-B4A0-F02379190F75}" type="presParOf" srcId="{D6C31984-0B65-416F-A6B1-E0A22FFF6163}" destId="{49EAA066-0495-427D-9425-BE1889EED5E1}" srcOrd="1" destOrd="0" presId="urn:microsoft.com/office/officeart/2008/layout/HorizontalMultiLevelHierarchy"/>
    <dgm:cxn modelId="{D41C7959-272E-4EBA-8328-6A420A7753D6}" type="presParOf" srcId="{46E2FE2A-A747-4DEE-AAF5-53A8EE84B06B}" destId="{460E764F-BDF5-4D22-9B4D-16DC71F64CAC}" srcOrd="6" destOrd="0" presId="urn:microsoft.com/office/officeart/2008/layout/HorizontalMultiLevelHierarchy"/>
    <dgm:cxn modelId="{9E3C5359-D3AF-471A-A4EB-632E9E1FFFED}" type="presParOf" srcId="{460E764F-BDF5-4D22-9B4D-16DC71F64CAC}" destId="{D2085E56-A00C-4E27-A4A7-A2743FEDF1B5}" srcOrd="0" destOrd="0" presId="urn:microsoft.com/office/officeart/2008/layout/HorizontalMultiLevelHierarchy"/>
    <dgm:cxn modelId="{E9C36CB9-A5C3-4B2E-8690-8C27F406F889}" type="presParOf" srcId="{46E2FE2A-A747-4DEE-AAF5-53A8EE84B06B}" destId="{73186733-5E43-4E6A-80AF-948A00AAA9B5}" srcOrd="7" destOrd="0" presId="urn:microsoft.com/office/officeart/2008/layout/HorizontalMultiLevelHierarchy"/>
    <dgm:cxn modelId="{3DE4C77A-92C4-499B-A96E-6812CB8CF9E7}" type="presParOf" srcId="{73186733-5E43-4E6A-80AF-948A00AAA9B5}" destId="{43996E1E-6F52-4F8E-9F4B-77A56824C63C}" srcOrd="0" destOrd="0" presId="urn:microsoft.com/office/officeart/2008/layout/HorizontalMultiLevelHierarchy"/>
    <dgm:cxn modelId="{0F21ABEF-B7AA-44AC-A89A-91EB275FF44F}" type="presParOf" srcId="{73186733-5E43-4E6A-80AF-948A00AAA9B5}" destId="{41502682-1FC1-4B2B-BBB5-9A5540E7D736}" srcOrd="1" destOrd="0" presId="urn:microsoft.com/office/officeart/2008/layout/HorizontalMultiLevelHierarchy"/>
    <dgm:cxn modelId="{D6EB78A0-A34D-4723-9332-CDC12F78869A}" type="presParOf" srcId="{46E2FE2A-A747-4DEE-AAF5-53A8EE84B06B}" destId="{690E36EE-5895-4B91-A347-3380A5FE5255}" srcOrd="8" destOrd="0" presId="urn:microsoft.com/office/officeart/2008/layout/HorizontalMultiLevelHierarchy"/>
    <dgm:cxn modelId="{E55A1800-8DD6-4853-A0D4-E4B94395683D}" type="presParOf" srcId="{690E36EE-5895-4B91-A347-3380A5FE5255}" destId="{ADBE13F2-10FA-4B06-99C7-09C6712A7646}" srcOrd="0" destOrd="0" presId="urn:microsoft.com/office/officeart/2008/layout/HorizontalMultiLevelHierarchy"/>
    <dgm:cxn modelId="{0DEBCA27-CE2E-409D-8652-B03064A5A0BD}" type="presParOf" srcId="{46E2FE2A-A747-4DEE-AAF5-53A8EE84B06B}" destId="{B6754EFB-425D-471A-9BC5-9299A6414551}" srcOrd="9" destOrd="0" presId="urn:microsoft.com/office/officeart/2008/layout/HorizontalMultiLevelHierarchy"/>
    <dgm:cxn modelId="{827B1068-D035-4351-8FA7-E96A12C46B8D}" type="presParOf" srcId="{B6754EFB-425D-471A-9BC5-9299A6414551}" destId="{6E154881-954A-429F-9BBE-E92EEB4B1011}" srcOrd="0" destOrd="0" presId="urn:microsoft.com/office/officeart/2008/layout/HorizontalMultiLevelHierarchy"/>
    <dgm:cxn modelId="{CF5796C7-4017-4D28-84C5-F23B50B601E5}" type="presParOf" srcId="{B6754EFB-425D-471A-9BC5-9299A6414551}" destId="{5D1CB6D5-4D16-456C-80C8-8FB25291517B}" srcOrd="1" destOrd="0" presId="urn:microsoft.com/office/officeart/2008/layout/HorizontalMultiLevelHierarchy"/>
    <dgm:cxn modelId="{8C48EBB2-861E-4B2B-84F8-7FD8866630A9}" type="presParOf" srcId="{7E8A6FC8-F240-4C27-8F75-0549E9D1CE4E}" destId="{CD37291B-5548-4F1B-8F2F-200AE5B0DCAE}" srcOrd="2" destOrd="0" presId="urn:microsoft.com/office/officeart/2008/layout/HorizontalMultiLevelHierarchy"/>
    <dgm:cxn modelId="{1EAA7291-3D7E-4E1D-BFA5-466FBB9231BE}" type="presParOf" srcId="{CD37291B-5548-4F1B-8F2F-200AE5B0DCAE}" destId="{D4121B60-61D6-41A4-AAB9-DE9671C8ED2F}" srcOrd="0" destOrd="0" presId="urn:microsoft.com/office/officeart/2008/layout/HorizontalMultiLevelHierarchy"/>
    <dgm:cxn modelId="{30BF0797-9DFC-4143-9934-65A925553B04}" type="presParOf" srcId="{7E8A6FC8-F240-4C27-8F75-0549E9D1CE4E}" destId="{50975EFF-52F3-48CE-A104-6890DF2CCC15}" srcOrd="3" destOrd="0" presId="urn:microsoft.com/office/officeart/2008/layout/HorizontalMultiLevelHierarchy"/>
    <dgm:cxn modelId="{B1E72420-C269-47B9-8826-4F40BF90D27F}" type="presParOf" srcId="{50975EFF-52F3-48CE-A104-6890DF2CCC15}" destId="{E077FA3E-A654-4D27-8616-5CDDA43F8AF6}" srcOrd="0" destOrd="0" presId="urn:microsoft.com/office/officeart/2008/layout/HorizontalMultiLevelHierarchy"/>
    <dgm:cxn modelId="{2984DC2A-8109-4C03-B00F-93C41BC46DCB}" type="presParOf" srcId="{50975EFF-52F3-48CE-A104-6890DF2CCC15}" destId="{738BD333-0CAC-4970-A8E6-FA82D1202675}" srcOrd="1" destOrd="0" presId="urn:microsoft.com/office/officeart/2008/layout/HorizontalMultiLevelHierarchy"/>
    <dgm:cxn modelId="{701C9470-548A-4BE2-BFE5-EA05C36188CF}" type="presParOf" srcId="{738BD333-0CAC-4970-A8E6-FA82D1202675}" destId="{037062E2-BE96-4A8B-9D2F-1FA0857207C1}" srcOrd="0" destOrd="0" presId="urn:microsoft.com/office/officeart/2008/layout/HorizontalMultiLevelHierarchy"/>
    <dgm:cxn modelId="{A85CA7AE-0B05-415C-879A-E60AE08B5C38}" type="presParOf" srcId="{037062E2-BE96-4A8B-9D2F-1FA0857207C1}" destId="{48D9A2E1-2598-4B00-AD73-86E6047DFB3F}" srcOrd="0" destOrd="0" presId="urn:microsoft.com/office/officeart/2008/layout/HorizontalMultiLevelHierarchy"/>
    <dgm:cxn modelId="{C4A41739-1868-4E6C-8999-7C6171F40DDB}" type="presParOf" srcId="{738BD333-0CAC-4970-A8E6-FA82D1202675}" destId="{B8CF9832-64BD-484C-B421-A0ECF20998B1}" srcOrd="1" destOrd="0" presId="urn:microsoft.com/office/officeart/2008/layout/HorizontalMultiLevelHierarchy"/>
    <dgm:cxn modelId="{48303E24-0767-49ED-9ED9-ABE66A3F8EB4}" type="presParOf" srcId="{B8CF9832-64BD-484C-B421-A0ECF20998B1}" destId="{768C7647-12EF-40E9-94EB-C1868C4AFE59}" srcOrd="0" destOrd="0" presId="urn:microsoft.com/office/officeart/2008/layout/HorizontalMultiLevelHierarchy"/>
    <dgm:cxn modelId="{5A3DA604-9904-4F44-9882-A2E63AE76B38}" type="presParOf" srcId="{B8CF9832-64BD-484C-B421-A0ECF20998B1}" destId="{66E40938-6C34-47FD-B792-4BEC9D41A30A}" srcOrd="1" destOrd="0" presId="urn:microsoft.com/office/officeart/2008/layout/HorizontalMultiLevelHierarchy"/>
    <dgm:cxn modelId="{55446B2F-4034-42F1-8435-46B9BE44613A}" type="presParOf" srcId="{738BD333-0CAC-4970-A8E6-FA82D1202675}" destId="{313DC26C-06DB-4098-B605-33485EFC9B29}" srcOrd="2" destOrd="0" presId="urn:microsoft.com/office/officeart/2008/layout/HorizontalMultiLevelHierarchy"/>
    <dgm:cxn modelId="{4A033A29-C601-4F84-BFD7-622B89FB96DB}" type="presParOf" srcId="{313DC26C-06DB-4098-B605-33485EFC9B29}" destId="{30A455D9-9D31-498C-B006-B59A4D0FAC39}" srcOrd="0" destOrd="0" presId="urn:microsoft.com/office/officeart/2008/layout/HorizontalMultiLevelHierarchy"/>
    <dgm:cxn modelId="{B93B707E-B961-4BA7-B3CF-63ACD0FF66B1}" type="presParOf" srcId="{738BD333-0CAC-4970-A8E6-FA82D1202675}" destId="{EB09E2DB-DC0B-4A48-BC00-788EB4BF2155}" srcOrd="3" destOrd="0" presId="urn:microsoft.com/office/officeart/2008/layout/HorizontalMultiLevelHierarchy"/>
    <dgm:cxn modelId="{6CBDF43C-70BD-4409-9DF9-9CA7F57EB17C}" type="presParOf" srcId="{EB09E2DB-DC0B-4A48-BC00-788EB4BF2155}" destId="{49B6876F-A108-4FF0-9A81-E34DBB9D0BD7}" srcOrd="0" destOrd="0" presId="urn:microsoft.com/office/officeart/2008/layout/HorizontalMultiLevelHierarchy"/>
    <dgm:cxn modelId="{2686E0A6-F092-4AAA-926C-60D6DAFD0249}" type="presParOf" srcId="{EB09E2DB-DC0B-4A48-BC00-788EB4BF2155}" destId="{840A5199-0A8A-47C7-8B9A-920BC241225E}" srcOrd="1" destOrd="0" presId="urn:microsoft.com/office/officeart/2008/layout/HorizontalMultiLevelHierarchy"/>
    <dgm:cxn modelId="{25D58353-0D81-4A8A-94ED-93CDC7E7186B}" type="presParOf" srcId="{7E8A6FC8-F240-4C27-8F75-0549E9D1CE4E}" destId="{C4365B06-B9DB-4064-B93F-1043BD4B58B2}" srcOrd="4" destOrd="0" presId="urn:microsoft.com/office/officeart/2008/layout/HorizontalMultiLevelHierarchy"/>
    <dgm:cxn modelId="{7A9066B8-6414-422E-BFD9-738E8455C555}" type="presParOf" srcId="{C4365B06-B9DB-4064-B93F-1043BD4B58B2}" destId="{0336C92A-933C-4B9A-8AAD-80A8DB51CB00}" srcOrd="0" destOrd="0" presId="urn:microsoft.com/office/officeart/2008/layout/HorizontalMultiLevelHierarchy"/>
    <dgm:cxn modelId="{8B26E937-4058-4513-8A0F-CFE594B0876E}" type="presParOf" srcId="{7E8A6FC8-F240-4C27-8F75-0549E9D1CE4E}" destId="{1FB1112C-2171-4ECC-8EA0-911ADD3964A5}" srcOrd="5" destOrd="0" presId="urn:microsoft.com/office/officeart/2008/layout/HorizontalMultiLevelHierarchy"/>
    <dgm:cxn modelId="{C26F454F-9AD3-4024-89FF-46146E45546E}" type="presParOf" srcId="{1FB1112C-2171-4ECC-8EA0-911ADD3964A5}" destId="{B3E59FB2-885F-4B71-9DC5-B6F45C8017DE}" srcOrd="0" destOrd="0" presId="urn:microsoft.com/office/officeart/2008/layout/HorizontalMultiLevelHierarchy"/>
    <dgm:cxn modelId="{D088637E-3313-42FD-BF6C-2731986EDBD5}" type="presParOf" srcId="{1FB1112C-2171-4ECC-8EA0-911ADD3964A5}" destId="{AF149B8F-23A2-48DF-9DB4-21319099B718}" srcOrd="1" destOrd="0" presId="urn:microsoft.com/office/officeart/2008/layout/HorizontalMultiLevelHierarchy"/>
    <dgm:cxn modelId="{BE9866F0-9F68-43A1-A842-DB93EF04DC1F}" type="presParOf" srcId="{AF149B8F-23A2-48DF-9DB4-21319099B718}" destId="{60A0F5E7-D1D3-49F8-A254-CFFCBE54AAF0}" srcOrd="0" destOrd="0" presId="urn:microsoft.com/office/officeart/2008/layout/HorizontalMultiLevelHierarchy"/>
    <dgm:cxn modelId="{C0E974FA-E049-45C2-93A2-BDBEC3178337}" type="presParOf" srcId="{60A0F5E7-D1D3-49F8-A254-CFFCBE54AAF0}" destId="{3325D373-008A-41E8-9EA1-B4B0FC90FCD2}" srcOrd="0" destOrd="0" presId="urn:microsoft.com/office/officeart/2008/layout/HorizontalMultiLevelHierarchy"/>
    <dgm:cxn modelId="{9EFC154F-E0C3-4C05-B0CB-69653AF0C3B6}" type="presParOf" srcId="{AF149B8F-23A2-48DF-9DB4-21319099B718}" destId="{533688EB-FEF2-4244-B371-7A31A6275F9E}" srcOrd="1" destOrd="0" presId="urn:microsoft.com/office/officeart/2008/layout/HorizontalMultiLevelHierarchy"/>
    <dgm:cxn modelId="{E257AAD2-4B95-4624-89C1-BE814C0D3710}" type="presParOf" srcId="{533688EB-FEF2-4244-B371-7A31A6275F9E}" destId="{9E81B654-57F3-4178-8807-AB7AAC7BE08E}" srcOrd="0" destOrd="0" presId="urn:microsoft.com/office/officeart/2008/layout/HorizontalMultiLevelHierarchy"/>
    <dgm:cxn modelId="{89945E56-01F6-4A3F-9837-20D5AC4310BC}" type="presParOf" srcId="{533688EB-FEF2-4244-B371-7A31A6275F9E}" destId="{9EA1B074-9688-4BF6-BD3E-8C3B349784E8}" srcOrd="1" destOrd="0" presId="urn:microsoft.com/office/officeart/2008/layout/HorizontalMultiLevelHierarchy"/>
    <dgm:cxn modelId="{81CF8646-6190-4B20-9C2D-153F30112CA2}" type="presParOf" srcId="{AF149B8F-23A2-48DF-9DB4-21319099B718}" destId="{1CD57466-73E5-43BB-AF51-980153E8039A}" srcOrd="2" destOrd="0" presId="urn:microsoft.com/office/officeart/2008/layout/HorizontalMultiLevelHierarchy"/>
    <dgm:cxn modelId="{79F3A2F2-77F4-4E34-9449-6B5826AE4D1A}" type="presParOf" srcId="{1CD57466-73E5-43BB-AF51-980153E8039A}" destId="{739E7D1A-06FA-43F4-82B6-C5B799BDD12A}" srcOrd="0" destOrd="0" presId="urn:microsoft.com/office/officeart/2008/layout/HorizontalMultiLevelHierarchy"/>
    <dgm:cxn modelId="{27C613A4-BB0F-4597-B8FD-A17EEF5F9CA1}" type="presParOf" srcId="{AF149B8F-23A2-48DF-9DB4-21319099B718}" destId="{08A18F09-5415-4D9A-A62E-8AA11F9AF3C4}" srcOrd="3" destOrd="0" presId="urn:microsoft.com/office/officeart/2008/layout/HorizontalMultiLevelHierarchy"/>
    <dgm:cxn modelId="{6A9B847B-CAF0-4938-B455-CC25A2C7546A}" type="presParOf" srcId="{08A18F09-5415-4D9A-A62E-8AA11F9AF3C4}" destId="{0CCC40AA-D80B-4B90-9188-E5CA017E63B0}" srcOrd="0" destOrd="0" presId="urn:microsoft.com/office/officeart/2008/layout/HorizontalMultiLevelHierarchy"/>
    <dgm:cxn modelId="{6C3BEF47-B999-4C4E-82B1-8E7A48264A7C}" type="presParOf" srcId="{08A18F09-5415-4D9A-A62E-8AA11F9AF3C4}" destId="{E40DD794-4E3C-4009-B357-94D69536E6F4}" srcOrd="1" destOrd="0" presId="urn:microsoft.com/office/officeart/2008/layout/HorizontalMultiLevelHierarchy"/>
    <dgm:cxn modelId="{9786B997-D56E-4BF4-AC74-4CAA5AB104E8}" type="presParOf" srcId="{AF149B8F-23A2-48DF-9DB4-21319099B718}" destId="{F9C34007-6CA8-4ABF-890A-47AA50B267EA}" srcOrd="4" destOrd="0" presId="urn:microsoft.com/office/officeart/2008/layout/HorizontalMultiLevelHierarchy"/>
    <dgm:cxn modelId="{41C2E213-C4DA-4CDB-B4FB-76B4C3D388D6}" type="presParOf" srcId="{F9C34007-6CA8-4ABF-890A-47AA50B267EA}" destId="{D3331827-B92C-4419-96E8-793E8D653308}" srcOrd="0" destOrd="0" presId="urn:microsoft.com/office/officeart/2008/layout/HorizontalMultiLevelHierarchy"/>
    <dgm:cxn modelId="{1738D637-F2D5-42C9-AD21-243F1342B2AC}" type="presParOf" srcId="{AF149B8F-23A2-48DF-9DB4-21319099B718}" destId="{9FBA0EDF-DFF1-4228-BD6C-29FFD841B413}" srcOrd="5" destOrd="0" presId="urn:microsoft.com/office/officeart/2008/layout/HorizontalMultiLevelHierarchy"/>
    <dgm:cxn modelId="{B0363929-8710-42A8-B169-AB09A28B29CB}" type="presParOf" srcId="{9FBA0EDF-DFF1-4228-BD6C-29FFD841B413}" destId="{E51A201A-58C4-4839-BBF3-03A3D4BA1DE9}" srcOrd="0" destOrd="0" presId="urn:microsoft.com/office/officeart/2008/layout/HorizontalMultiLevelHierarchy"/>
    <dgm:cxn modelId="{ABA51267-B8A0-43BC-B1DC-3B671101344E}" type="presParOf" srcId="{9FBA0EDF-DFF1-4228-BD6C-29FFD841B413}" destId="{E4E1A461-B02B-4354-8D34-5DF04939C4A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C9D5F4-FF4F-420D-8420-A926E166D7A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997319-AE2C-4C46-ADCB-BA43BE3F3F54}">
      <dgm:prSet phldrT="[Text]" custT="1"/>
      <dgm:spPr/>
      <dgm:t>
        <a:bodyPr/>
        <a:lstStyle/>
        <a:p>
          <a:r>
            <a:rPr lang="de-DE" sz="1400" b="0" i="0" dirty="0">
              <a:latin typeface="Myriad Pro" panose="020B0503030403020204" pitchFamily="34" charset="0"/>
            </a:rPr>
            <a:t>Eingabebild </a:t>
          </a:r>
        </a:p>
      </dgm:t>
    </dgm:pt>
    <dgm:pt modelId="{EDD69CBB-FC0D-413C-A203-D32C53DEA1CA}" type="parTrans" cxnId="{9486E231-E761-415A-A46A-B222DD3C9A89}">
      <dgm:prSet/>
      <dgm:spPr/>
      <dgm:t>
        <a:bodyPr/>
        <a:lstStyle/>
        <a:p>
          <a:endParaRPr lang="en-US" sz="1600"/>
        </a:p>
      </dgm:t>
    </dgm:pt>
    <dgm:pt modelId="{E975384C-827E-414A-AEB5-7C3391463B49}" type="sibTrans" cxnId="{9486E231-E761-415A-A46A-B222DD3C9A89}">
      <dgm:prSet/>
      <dgm:spPr/>
      <dgm:t>
        <a:bodyPr/>
        <a:lstStyle/>
        <a:p>
          <a:endParaRPr lang="en-US" sz="1600"/>
        </a:p>
      </dgm:t>
    </dgm:pt>
    <dgm:pt modelId="{8E70AA8F-7583-4AFE-9EDE-87363894E1F8}">
      <dgm:prSet phldrT="[Text]" custT="1"/>
      <dgm:spPr/>
      <dgm:t>
        <a:bodyPr/>
        <a:lstStyle/>
        <a:p>
          <a:r>
            <a:rPr lang="de-DE" sz="1000" b="0" i="0" cap="none" baseline="0" dirty="0" err="1">
              <a:latin typeface="Myriad Pro" panose="020B0503030403020204" pitchFamily="34" charset="0"/>
            </a:rPr>
            <a:t>Supervised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B164CB56-71EE-412E-A3A2-1509A3B08E05}" type="parTrans" cxnId="{707B8E58-ABA5-4C9A-AFCF-298CB05D08DA}">
      <dgm:prSet/>
      <dgm:spPr/>
      <dgm:t>
        <a:bodyPr/>
        <a:lstStyle/>
        <a:p>
          <a:endParaRPr lang="en-US" sz="1600"/>
        </a:p>
      </dgm:t>
    </dgm:pt>
    <dgm:pt modelId="{50009256-33DA-4FAC-A050-2DE70DDCC26C}" type="sibTrans" cxnId="{707B8E58-ABA5-4C9A-AFCF-298CB05D08DA}">
      <dgm:prSet/>
      <dgm:spPr/>
      <dgm:t>
        <a:bodyPr/>
        <a:lstStyle/>
        <a:p>
          <a:endParaRPr lang="en-US" sz="1600"/>
        </a:p>
      </dgm:t>
    </dgm:pt>
    <dgm:pt modelId="{434F1058-EF12-4590-BD43-496B2D33656A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Unsupervised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17815460-B569-463A-BACE-734F709F874A}" type="parTrans" cxnId="{9E137BA1-2E21-43A2-A338-650B162A3662}">
      <dgm:prSet/>
      <dgm:spPr/>
      <dgm:t>
        <a:bodyPr/>
        <a:lstStyle/>
        <a:p>
          <a:endParaRPr lang="en-US" sz="1600"/>
        </a:p>
      </dgm:t>
    </dgm:pt>
    <dgm:pt modelId="{BC8F1DC2-66B6-4B6F-BD02-84C41DB8AF5C}" type="sibTrans" cxnId="{9E137BA1-2E21-43A2-A338-650B162A3662}">
      <dgm:prSet/>
      <dgm:spPr/>
      <dgm:t>
        <a:bodyPr/>
        <a:lstStyle/>
        <a:p>
          <a:endParaRPr lang="en-US" sz="1600"/>
        </a:p>
      </dgm:t>
    </dgm:pt>
    <dgm:pt modelId="{50C4D88C-9CB0-4513-8456-755395491158}" type="pres">
      <dgm:prSet presAssocID="{96C9D5F4-FF4F-420D-8420-A926E166D7A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06FBA0B-6598-4404-B87A-56869B8718E3}" type="pres">
      <dgm:prSet presAssocID="{D0997319-AE2C-4C46-ADCB-BA43BE3F3F54}" presName="root1" presStyleCnt="0"/>
      <dgm:spPr/>
    </dgm:pt>
    <dgm:pt modelId="{DCF5B4EF-DE4F-4292-A3B2-724C163A44AB}" type="pres">
      <dgm:prSet presAssocID="{D0997319-AE2C-4C46-ADCB-BA43BE3F3F54}" presName="LevelOneTextNode" presStyleLbl="node0" presStyleIdx="0" presStyleCnt="1">
        <dgm:presLayoutVars>
          <dgm:chPref val="3"/>
        </dgm:presLayoutVars>
      </dgm:prSet>
      <dgm:spPr/>
    </dgm:pt>
    <dgm:pt modelId="{7E8A6FC8-F240-4C27-8F75-0549E9D1CE4E}" type="pres">
      <dgm:prSet presAssocID="{D0997319-AE2C-4C46-ADCB-BA43BE3F3F54}" presName="level2hierChild" presStyleCnt="0"/>
      <dgm:spPr/>
    </dgm:pt>
    <dgm:pt modelId="{BE328E0A-C287-4B1A-BD90-C0F3098FFCD9}" type="pres">
      <dgm:prSet presAssocID="{B164CB56-71EE-412E-A3A2-1509A3B08E05}" presName="conn2-1" presStyleLbl="parChTrans1D2" presStyleIdx="0" presStyleCnt="2"/>
      <dgm:spPr/>
    </dgm:pt>
    <dgm:pt modelId="{1EB559E9-DB95-4028-B960-01A592B99E92}" type="pres">
      <dgm:prSet presAssocID="{B164CB56-71EE-412E-A3A2-1509A3B08E05}" presName="connTx" presStyleLbl="parChTrans1D2" presStyleIdx="0" presStyleCnt="2"/>
      <dgm:spPr/>
    </dgm:pt>
    <dgm:pt modelId="{9893F228-CFAA-415F-97D9-8C8EA9FB1BC5}" type="pres">
      <dgm:prSet presAssocID="{8E70AA8F-7583-4AFE-9EDE-87363894E1F8}" presName="root2" presStyleCnt="0"/>
      <dgm:spPr/>
    </dgm:pt>
    <dgm:pt modelId="{49ADAAAB-354D-4968-9DE9-378E6595E5BB}" type="pres">
      <dgm:prSet presAssocID="{8E70AA8F-7583-4AFE-9EDE-87363894E1F8}" presName="LevelTwoTextNode" presStyleLbl="node2" presStyleIdx="0" presStyleCnt="2" custLinFactY="-46619" custLinFactNeighborX="-825" custLinFactNeighborY="-100000">
        <dgm:presLayoutVars>
          <dgm:chPref val="3"/>
        </dgm:presLayoutVars>
      </dgm:prSet>
      <dgm:spPr/>
    </dgm:pt>
    <dgm:pt modelId="{46E2FE2A-A747-4DEE-AAF5-53A8EE84B06B}" type="pres">
      <dgm:prSet presAssocID="{8E70AA8F-7583-4AFE-9EDE-87363894E1F8}" presName="level3hierChild" presStyleCnt="0"/>
      <dgm:spPr/>
    </dgm:pt>
    <dgm:pt modelId="{CD37291B-5548-4F1B-8F2F-200AE5B0DCAE}" type="pres">
      <dgm:prSet presAssocID="{17815460-B569-463A-BACE-734F709F874A}" presName="conn2-1" presStyleLbl="parChTrans1D2" presStyleIdx="1" presStyleCnt="2"/>
      <dgm:spPr/>
    </dgm:pt>
    <dgm:pt modelId="{D4121B60-61D6-41A4-AAB9-DE9671C8ED2F}" type="pres">
      <dgm:prSet presAssocID="{17815460-B569-463A-BACE-734F709F874A}" presName="connTx" presStyleLbl="parChTrans1D2" presStyleIdx="1" presStyleCnt="2"/>
      <dgm:spPr/>
    </dgm:pt>
    <dgm:pt modelId="{50975EFF-52F3-48CE-A104-6890DF2CCC15}" type="pres">
      <dgm:prSet presAssocID="{434F1058-EF12-4590-BD43-496B2D33656A}" presName="root2" presStyleCnt="0"/>
      <dgm:spPr/>
    </dgm:pt>
    <dgm:pt modelId="{E077FA3E-A654-4D27-8616-5CDDA43F8AF6}" type="pres">
      <dgm:prSet presAssocID="{434F1058-EF12-4590-BD43-496B2D33656A}" presName="LevelTwoTextNode" presStyleLbl="node2" presStyleIdx="1" presStyleCnt="2" custLinFactY="43061" custLinFactNeighborX="-1050" custLinFactNeighborY="100000">
        <dgm:presLayoutVars>
          <dgm:chPref val="3"/>
        </dgm:presLayoutVars>
      </dgm:prSet>
      <dgm:spPr/>
    </dgm:pt>
    <dgm:pt modelId="{738BD333-0CAC-4970-A8E6-FA82D1202675}" type="pres">
      <dgm:prSet presAssocID="{434F1058-EF12-4590-BD43-496B2D33656A}" presName="level3hierChild" presStyleCnt="0"/>
      <dgm:spPr/>
    </dgm:pt>
  </dgm:ptLst>
  <dgm:cxnLst>
    <dgm:cxn modelId="{9486E231-E761-415A-A46A-B222DD3C9A89}" srcId="{96C9D5F4-FF4F-420D-8420-A926E166D7A2}" destId="{D0997319-AE2C-4C46-ADCB-BA43BE3F3F54}" srcOrd="0" destOrd="0" parTransId="{EDD69CBB-FC0D-413C-A203-D32C53DEA1CA}" sibTransId="{E975384C-827E-414A-AEB5-7C3391463B49}"/>
    <dgm:cxn modelId="{AA3E744F-10BA-4479-AF01-972C59BF3BCF}" type="presOf" srcId="{B164CB56-71EE-412E-A3A2-1509A3B08E05}" destId="{BE328E0A-C287-4B1A-BD90-C0F3098FFCD9}" srcOrd="0" destOrd="0" presId="urn:microsoft.com/office/officeart/2008/layout/HorizontalMultiLevelHierarchy"/>
    <dgm:cxn modelId="{464F8353-3A6D-43D6-B358-7ECC4F51C0BF}" type="presOf" srcId="{D0997319-AE2C-4C46-ADCB-BA43BE3F3F54}" destId="{DCF5B4EF-DE4F-4292-A3B2-724C163A44AB}" srcOrd="0" destOrd="0" presId="urn:microsoft.com/office/officeart/2008/layout/HorizontalMultiLevelHierarchy"/>
    <dgm:cxn modelId="{707B8E58-ABA5-4C9A-AFCF-298CB05D08DA}" srcId="{D0997319-AE2C-4C46-ADCB-BA43BE3F3F54}" destId="{8E70AA8F-7583-4AFE-9EDE-87363894E1F8}" srcOrd="0" destOrd="0" parTransId="{B164CB56-71EE-412E-A3A2-1509A3B08E05}" sibTransId="{50009256-33DA-4FAC-A050-2DE70DDCC26C}"/>
    <dgm:cxn modelId="{218D7769-246E-4C78-8637-1FABBE9AA235}" type="presOf" srcId="{B164CB56-71EE-412E-A3A2-1509A3B08E05}" destId="{1EB559E9-DB95-4028-B960-01A592B99E92}" srcOrd="1" destOrd="0" presId="urn:microsoft.com/office/officeart/2008/layout/HorizontalMultiLevelHierarchy"/>
    <dgm:cxn modelId="{82D60E8A-40D3-49BC-895D-3DAB17D8AD62}" type="presOf" srcId="{96C9D5F4-FF4F-420D-8420-A926E166D7A2}" destId="{50C4D88C-9CB0-4513-8456-755395491158}" srcOrd="0" destOrd="0" presId="urn:microsoft.com/office/officeart/2008/layout/HorizontalMultiLevelHierarchy"/>
    <dgm:cxn modelId="{E07BE79E-7865-47DB-84AF-7F7057F85761}" type="presOf" srcId="{8E70AA8F-7583-4AFE-9EDE-87363894E1F8}" destId="{49ADAAAB-354D-4968-9DE9-378E6595E5BB}" srcOrd="0" destOrd="0" presId="urn:microsoft.com/office/officeart/2008/layout/HorizontalMultiLevelHierarchy"/>
    <dgm:cxn modelId="{9E137BA1-2E21-43A2-A338-650B162A3662}" srcId="{D0997319-AE2C-4C46-ADCB-BA43BE3F3F54}" destId="{434F1058-EF12-4590-BD43-496B2D33656A}" srcOrd="1" destOrd="0" parTransId="{17815460-B569-463A-BACE-734F709F874A}" sibTransId="{BC8F1DC2-66B6-4B6F-BD02-84C41DB8AF5C}"/>
    <dgm:cxn modelId="{99E7BEA2-9C9E-4C52-ABF3-613AE796E93C}" type="presOf" srcId="{17815460-B569-463A-BACE-734F709F874A}" destId="{D4121B60-61D6-41A4-AAB9-DE9671C8ED2F}" srcOrd="1" destOrd="0" presId="urn:microsoft.com/office/officeart/2008/layout/HorizontalMultiLevelHierarchy"/>
    <dgm:cxn modelId="{BAACB6A7-B0F8-46C4-B719-34EE449D4921}" type="presOf" srcId="{434F1058-EF12-4590-BD43-496B2D33656A}" destId="{E077FA3E-A654-4D27-8616-5CDDA43F8AF6}" srcOrd="0" destOrd="0" presId="urn:microsoft.com/office/officeart/2008/layout/HorizontalMultiLevelHierarchy"/>
    <dgm:cxn modelId="{54CC19B8-2159-4474-B71E-58B32A9BAD74}" type="presOf" srcId="{17815460-B569-463A-BACE-734F709F874A}" destId="{CD37291B-5548-4F1B-8F2F-200AE5B0DCAE}" srcOrd="0" destOrd="0" presId="urn:microsoft.com/office/officeart/2008/layout/HorizontalMultiLevelHierarchy"/>
    <dgm:cxn modelId="{3E8C5480-73D9-4EE3-932D-82721BB1E7B2}" type="presParOf" srcId="{50C4D88C-9CB0-4513-8456-755395491158}" destId="{506FBA0B-6598-4404-B87A-56869B8718E3}" srcOrd="0" destOrd="0" presId="urn:microsoft.com/office/officeart/2008/layout/HorizontalMultiLevelHierarchy"/>
    <dgm:cxn modelId="{AD087DA0-5EB4-49EE-82D3-F6C47200DD79}" type="presParOf" srcId="{506FBA0B-6598-4404-B87A-56869B8718E3}" destId="{DCF5B4EF-DE4F-4292-A3B2-724C163A44AB}" srcOrd="0" destOrd="0" presId="urn:microsoft.com/office/officeart/2008/layout/HorizontalMultiLevelHierarchy"/>
    <dgm:cxn modelId="{AD864577-5B7E-4328-AC26-287C80C6BEA3}" type="presParOf" srcId="{506FBA0B-6598-4404-B87A-56869B8718E3}" destId="{7E8A6FC8-F240-4C27-8F75-0549E9D1CE4E}" srcOrd="1" destOrd="0" presId="urn:microsoft.com/office/officeart/2008/layout/HorizontalMultiLevelHierarchy"/>
    <dgm:cxn modelId="{0D5824EC-96D2-4284-930C-3DC3234577D3}" type="presParOf" srcId="{7E8A6FC8-F240-4C27-8F75-0549E9D1CE4E}" destId="{BE328E0A-C287-4B1A-BD90-C0F3098FFCD9}" srcOrd="0" destOrd="0" presId="urn:microsoft.com/office/officeart/2008/layout/HorizontalMultiLevelHierarchy"/>
    <dgm:cxn modelId="{FF3EDB3F-3E5D-484F-B7EB-2D9D119CC084}" type="presParOf" srcId="{BE328E0A-C287-4B1A-BD90-C0F3098FFCD9}" destId="{1EB559E9-DB95-4028-B960-01A592B99E92}" srcOrd="0" destOrd="0" presId="urn:microsoft.com/office/officeart/2008/layout/HorizontalMultiLevelHierarchy"/>
    <dgm:cxn modelId="{6E796F25-24CC-4F5D-8AB9-96C968A94D86}" type="presParOf" srcId="{7E8A6FC8-F240-4C27-8F75-0549E9D1CE4E}" destId="{9893F228-CFAA-415F-97D9-8C8EA9FB1BC5}" srcOrd="1" destOrd="0" presId="urn:microsoft.com/office/officeart/2008/layout/HorizontalMultiLevelHierarchy"/>
    <dgm:cxn modelId="{F5FE272E-5A1A-4232-A41E-5E8F96E754E7}" type="presParOf" srcId="{9893F228-CFAA-415F-97D9-8C8EA9FB1BC5}" destId="{49ADAAAB-354D-4968-9DE9-378E6595E5BB}" srcOrd="0" destOrd="0" presId="urn:microsoft.com/office/officeart/2008/layout/HorizontalMultiLevelHierarchy"/>
    <dgm:cxn modelId="{480D07D8-1F1B-4569-80CC-321A6295D639}" type="presParOf" srcId="{9893F228-CFAA-415F-97D9-8C8EA9FB1BC5}" destId="{46E2FE2A-A747-4DEE-AAF5-53A8EE84B06B}" srcOrd="1" destOrd="0" presId="urn:microsoft.com/office/officeart/2008/layout/HorizontalMultiLevelHierarchy"/>
    <dgm:cxn modelId="{5C580CC4-3C81-446F-9295-70B119E1F4D6}" type="presParOf" srcId="{7E8A6FC8-F240-4C27-8F75-0549E9D1CE4E}" destId="{CD37291B-5548-4F1B-8F2F-200AE5B0DCAE}" srcOrd="2" destOrd="0" presId="urn:microsoft.com/office/officeart/2008/layout/HorizontalMultiLevelHierarchy"/>
    <dgm:cxn modelId="{3FF4D288-216B-4CA1-A646-865AA9CAB482}" type="presParOf" srcId="{CD37291B-5548-4F1B-8F2F-200AE5B0DCAE}" destId="{D4121B60-61D6-41A4-AAB9-DE9671C8ED2F}" srcOrd="0" destOrd="0" presId="urn:microsoft.com/office/officeart/2008/layout/HorizontalMultiLevelHierarchy"/>
    <dgm:cxn modelId="{D011A705-277B-4D74-85CE-4360C9A9B047}" type="presParOf" srcId="{7E8A6FC8-F240-4C27-8F75-0549E9D1CE4E}" destId="{50975EFF-52F3-48CE-A104-6890DF2CCC15}" srcOrd="3" destOrd="0" presId="urn:microsoft.com/office/officeart/2008/layout/HorizontalMultiLevelHierarchy"/>
    <dgm:cxn modelId="{2465617A-D0D5-439C-AECA-3D0DD03F2CB2}" type="presParOf" srcId="{50975EFF-52F3-48CE-A104-6890DF2CCC15}" destId="{E077FA3E-A654-4D27-8616-5CDDA43F8AF6}" srcOrd="0" destOrd="0" presId="urn:microsoft.com/office/officeart/2008/layout/HorizontalMultiLevelHierarchy"/>
    <dgm:cxn modelId="{13FC7BEC-0977-47F7-8C84-FE5819A8C215}" type="presParOf" srcId="{50975EFF-52F3-48CE-A104-6890DF2CCC15}" destId="{738BD333-0CAC-4970-A8E6-FA82D120267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6C9D5F4-FF4F-420D-8420-A926E166D7A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997319-AE2C-4C46-ADCB-BA43BE3F3F54}">
      <dgm:prSet phldrT="[Text]" custT="1"/>
      <dgm:spPr/>
      <dgm:t>
        <a:bodyPr/>
        <a:lstStyle/>
        <a:p>
          <a:r>
            <a:rPr lang="de-DE" sz="1400" b="0" i="0" dirty="0">
              <a:latin typeface="Myriad Pro" panose="020B0503030403020204" pitchFamily="34" charset="0"/>
            </a:rPr>
            <a:t>Eingabebild </a:t>
          </a:r>
        </a:p>
      </dgm:t>
    </dgm:pt>
    <dgm:pt modelId="{EDD69CBB-FC0D-413C-A203-D32C53DEA1CA}" type="parTrans" cxnId="{9486E231-E761-415A-A46A-B222DD3C9A89}">
      <dgm:prSet/>
      <dgm:spPr/>
      <dgm:t>
        <a:bodyPr/>
        <a:lstStyle/>
        <a:p>
          <a:endParaRPr lang="en-US" sz="1600"/>
        </a:p>
      </dgm:t>
    </dgm:pt>
    <dgm:pt modelId="{E975384C-827E-414A-AEB5-7C3391463B49}" type="sibTrans" cxnId="{9486E231-E761-415A-A46A-B222DD3C9A89}">
      <dgm:prSet/>
      <dgm:spPr/>
      <dgm:t>
        <a:bodyPr/>
        <a:lstStyle/>
        <a:p>
          <a:endParaRPr lang="en-US" sz="1600"/>
        </a:p>
      </dgm:t>
    </dgm:pt>
    <dgm:pt modelId="{8E70AA8F-7583-4AFE-9EDE-87363894E1F8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Einzel Netzwerk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B164CB56-71EE-412E-A3A2-1509A3B08E05}" type="parTrans" cxnId="{707B8E58-ABA5-4C9A-AFCF-298CB05D08DA}">
      <dgm:prSet/>
      <dgm:spPr/>
      <dgm:t>
        <a:bodyPr/>
        <a:lstStyle/>
        <a:p>
          <a:endParaRPr lang="en-US" sz="1600"/>
        </a:p>
      </dgm:t>
    </dgm:pt>
    <dgm:pt modelId="{50009256-33DA-4FAC-A050-2DE70DDCC26C}" type="sibTrans" cxnId="{707B8E58-ABA5-4C9A-AFCF-298CB05D08DA}">
      <dgm:prSet/>
      <dgm:spPr/>
      <dgm:t>
        <a:bodyPr/>
        <a:lstStyle/>
        <a:p>
          <a:endParaRPr lang="en-US" sz="1600"/>
        </a:p>
      </dgm:t>
    </dgm:pt>
    <dgm:pt modelId="{434F1058-EF12-4590-BD43-496B2D33656A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Multi-Netzwerk 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17815460-B569-463A-BACE-734F709F874A}" type="parTrans" cxnId="{9E137BA1-2E21-43A2-A338-650B162A3662}">
      <dgm:prSet/>
      <dgm:spPr/>
      <dgm:t>
        <a:bodyPr/>
        <a:lstStyle/>
        <a:p>
          <a:endParaRPr lang="en-US" sz="1600"/>
        </a:p>
      </dgm:t>
    </dgm:pt>
    <dgm:pt modelId="{BC8F1DC2-66B6-4B6F-BD02-84C41DB8AF5C}" type="sibTrans" cxnId="{9E137BA1-2E21-43A2-A338-650B162A3662}">
      <dgm:prSet/>
      <dgm:spPr/>
      <dgm:t>
        <a:bodyPr/>
        <a:lstStyle/>
        <a:p>
          <a:endParaRPr lang="en-US" sz="1600"/>
        </a:p>
      </dgm:t>
    </dgm:pt>
    <dgm:pt modelId="{4098A15D-6BE4-4258-B7C8-EC2A1354A4D6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U-Net</a:t>
          </a:r>
        </a:p>
      </dgm:t>
    </dgm:pt>
    <dgm:pt modelId="{DA62F256-25CF-4854-BFCD-F90F70E5F8D4}" type="parTrans" cxnId="{21D8E081-3F51-4864-8D5D-F1BA8CEC852F}">
      <dgm:prSet/>
      <dgm:spPr/>
      <dgm:t>
        <a:bodyPr/>
        <a:lstStyle/>
        <a:p>
          <a:endParaRPr lang="en-US" sz="1600"/>
        </a:p>
      </dgm:t>
    </dgm:pt>
    <dgm:pt modelId="{E1090322-3287-4D3C-A158-E43939F1FA7E}" type="sibTrans" cxnId="{21D8E081-3F51-4864-8D5D-F1BA8CEC852F}">
      <dgm:prSet/>
      <dgm:spPr/>
      <dgm:t>
        <a:bodyPr/>
        <a:lstStyle/>
        <a:p>
          <a:endParaRPr lang="en-US" sz="1600"/>
        </a:p>
      </dgm:t>
    </dgm:pt>
    <dgm:pt modelId="{C1D130BE-4BC5-481C-BADA-14A869727C0B}">
      <dgm:prSet phldrT="[Text]" custT="1"/>
      <dgm:spPr/>
      <dgm:t>
        <a:bodyPr/>
        <a:lstStyle/>
        <a:p>
          <a:r>
            <a:rPr lang="de-DE" sz="1000" b="1" i="0" cap="none" baseline="0" dirty="0">
              <a:latin typeface="Myriad Pro" panose="020B0503030403020204" pitchFamily="34" charset="0"/>
            </a:rPr>
            <a:t>Ensembles 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8A26916C-03BF-4B0E-92AF-656A56CF8513}" type="parTrans" cxnId="{221AD8BF-6539-43E4-9EB1-23AF138D0EE2}">
      <dgm:prSet/>
      <dgm:spPr/>
      <dgm:t>
        <a:bodyPr/>
        <a:lstStyle/>
        <a:p>
          <a:endParaRPr lang="en-US" sz="1600"/>
        </a:p>
      </dgm:t>
    </dgm:pt>
    <dgm:pt modelId="{4F4BE6FE-AE34-4934-8B0D-8FDF04C5765F}" type="sibTrans" cxnId="{221AD8BF-6539-43E4-9EB1-23AF138D0EE2}">
      <dgm:prSet/>
      <dgm:spPr/>
      <dgm:t>
        <a:bodyPr/>
        <a:lstStyle/>
        <a:p>
          <a:endParaRPr lang="en-US" sz="1600"/>
        </a:p>
      </dgm:t>
    </dgm:pt>
    <dgm:pt modelId="{CD6C8CAB-2DB8-4BEB-8794-D14E24B56239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Homogen</a:t>
          </a:r>
        </a:p>
      </dgm:t>
    </dgm:pt>
    <dgm:pt modelId="{503510FB-9E52-432E-98AC-FEF28CA55F0D}" type="parTrans" cxnId="{08C6FF6E-ED40-443D-B75C-6827A78AAE2F}">
      <dgm:prSet/>
      <dgm:spPr/>
      <dgm:t>
        <a:bodyPr/>
        <a:lstStyle/>
        <a:p>
          <a:endParaRPr lang="en-US" sz="1600"/>
        </a:p>
      </dgm:t>
    </dgm:pt>
    <dgm:pt modelId="{F6688289-1E3B-4C81-B097-4BC4F02DEEB1}" type="sibTrans" cxnId="{08C6FF6E-ED40-443D-B75C-6827A78AAE2F}">
      <dgm:prSet/>
      <dgm:spPr/>
      <dgm:t>
        <a:bodyPr/>
        <a:lstStyle/>
        <a:p>
          <a:endParaRPr lang="en-US" sz="1600"/>
        </a:p>
      </dgm:t>
    </dgm:pt>
    <dgm:pt modelId="{16945C89-930D-4764-8730-4F183F8B4C87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Heterogen</a:t>
          </a:r>
        </a:p>
      </dgm:t>
    </dgm:pt>
    <dgm:pt modelId="{B3C6A11E-10F5-433C-A0FB-1B185A7D12E0}" type="parTrans" cxnId="{587DEAC9-60C3-45DB-9C9F-C26256D35C0F}">
      <dgm:prSet/>
      <dgm:spPr/>
      <dgm:t>
        <a:bodyPr/>
        <a:lstStyle/>
        <a:p>
          <a:endParaRPr lang="en-US" sz="1600"/>
        </a:p>
      </dgm:t>
    </dgm:pt>
    <dgm:pt modelId="{5C8BCF49-4277-47C2-9543-A10467E88E20}" type="sibTrans" cxnId="{587DEAC9-60C3-45DB-9C9F-C26256D35C0F}">
      <dgm:prSet/>
      <dgm:spPr/>
      <dgm:t>
        <a:bodyPr/>
        <a:lstStyle/>
        <a:p>
          <a:endParaRPr lang="en-US" sz="1600"/>
        </a:p>
      </dgm:t>
    </dgm:pt>
    <dgm:pt modelId="{CF5B8EE4-D285-4E9D-BBB6-5F2F77DD4689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YOLO</a:t>
          </a:r>
        </a:p>
      </dgm:t>
    </dgm:pt>
    <dgm:pt modelId="{D937D902-C50B-4BEC-9C1F-D9880BCC701B}" type="parTrans" cxnId="{2ED6F702-CE72-434F-A1BB-6BCE9E2DA2BA}">
      <dgm:prSet/>
      <dgm:spPr/>
      <dgm:t>
        <a:bodyPr/>
        <a:lstStyle/>
        <a:p>
          <a:endParaRPr lang="en-US" sz="1600"/>
        </a:p>
      </dgm:t>
    </dgm:pt>
    <dgm:pt modelId="{CADCD7D6-E889-4A66-B79B-3ACEEF43F075}" type="sibTrans" cxnId="{2ED6F702-CE72-434F-A1BB-6BCE9E2DA2BA}">
      <dgm:prSet/>
      <dgm:spPr/>
      <dgm:t>
        <a:bodyPr/>
        <a:lstStyle/>
        <a:p>
          <a:endParaRPr lang="en-US" sz="1600"/>
        </a:p>
      </dgm:t>
    </dgm:pt>
    <dgm:pt modelId="{CA25E3C2-D53A-4DAC-A356-274163CFD791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Expizit</a:t>
          </a:r>
          <a:r>
            <a:rPr lang="de-DE" sz="1000" b="0" i="0" dirty="0">
              <a:latin typeface="Myriad Pro" panose="020B0503030403020204" pitchFamily="34" charset="0"/>
            </a:rPr>
            <a:t> </a:t>
          </a:r>
        </a:p>
      </dgm:t>
    </dgm:pt>
    <dgm:pt modelId="{858DE0EA-690E-49F0-9AFD-401C85E7FBB4}" type="parTrans" cxnId="{5B99DD31-B3E6-465C-A8DB-0DF740AA5D7A}">
      <dgm:prSet/>
      <dgm:spPr/>
      <dgm:t>
        <a:bodyPr/>
        <a:lstStyle/>
        <a:p>
          <a:endParaRPr lang="de-DE"/>
        </a:p>
      </dgm:t>
    </dgm:pt>
    <dgm:pt modelId="{2D56470D-3197-4A03-90FE-5A65A52F7EFB}" type="sibTrans" cxnId="{5B99DD31-B3E6-465C-A8DB-0DF740AA5D7A}">
      <dgm:prSet/>
      <dgm:spPr/>
      <dgm:t>
        <a:bodyPr/>
        <a:lstStyle/>
        <a:p>
          <a:endParaRPr lang="de-DE"/>
        </a:p>
      </dgm:t>
    </dgm:pt>
    <dgm:pt modelId="{2FAED816-5ABD-44B8-9175-AD4921C3FE98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Augmentierung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4827AEAC-F6B1-4792-BB11-A609080D91CA}" type="sibTrans" cxnId="{4BDF838B-A489-4DE6-9003-7CF5CCBF8353}">
      <dgm:prSet/>
      <dgm:spPr/>
      <dgm:t>
        <a:bodyPr/>
        <a:lstStyle/>
        <a:p>
          <a:endParaRPr lang="de-DE"/>
        </a:p>
      </dgm:t>
    </dgm:pt>
    <dgm:pt modelId="{2C61C4AB-FC34-4364-9323-4A9D6350BA1C}" type="parTrans" cxnId="{4BDF838B-A489-4DE6-9003-7CF5CCBF8353}">
      <dgm:prSet/>
      <dgm:spPr/>
      <dgm:t>
        <a:bodyPr/>
        <a:lstStyle/>
        <a:p>
          <a:endParaRPr lang="de-DE"/>
        </a:p>
      </dgm:t>
    </dgm:pt>
    <dgm:pt modelId="{86A07196-5E8B-49B8-84A4-6DF135FCBFFC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Loss-Funktion </a:t>
          </a:r>
        </a:p>
      </dgm:t>
    </dgm:pt>
    <dgm:pt modelId="{4B4DC438-D558-40CF-9151-49154A83FB16}" type="sibTrans" cxnId="{0BE45343-E5ED-46E6-9E17-DA36296E3029}">
      <dgm:prSet/>
      <dgm:spPr/>
      <dgm:t>
        <a:bodyPr/>
        <a:lstStyle/>
        <a:p>
          <a:endParaRPr lang="de-DE"/>
        </a:p>
      </dgm:t>
    </dgm:pt>
    <dgm:pt modelId="{D0F076D3-591F-4547-A436-4947EC5EA385}" type="parTrans" cxnId="{0BE45343-E5ED-46E6-9E17-DA36296E3029}">
      <dgm:prSet/>
      <dgm:spPr/>
      <dgm:t>
        <a:bodyPr/>
        <a:lstStyle/>
        <a:p>
          <a:endParaRPr lang="de-DE"/>
        </a:p>
      </dgm:t>
    </dgm:pt>
    <dgm:pt modelId="{BF1B7062-91AB-4F1D-BD08-8D3EC4B33C1F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Architektur</a:t>
          </a:r>
        </a:p>
      </dgm:t>
    </dgm:pt>
    <dgm:pt modelId="{8ACEFE3D-DAAE-46D2-BF29-AF7B5FBB783D}" type="parTrans" cxnId="{626342BF-3559-4137-A851-ACB1710B13E3}">
      <dgm:prSet/>
      <dgm:spPr/>
      <dgm:t>
        <a:bodyPr/>
        <a:lstStyle/>
        <a:p>
          <a:endParaRPr lang="de-DE"/>
        </a:p>
      </dgm:t>
    </dgm:pt>
    <dgm:pt modelId="{0FF6A2D2-189B-4085-A91C-E4641E47ACCE}" type="sibTrans" cxnId="{626342BF-3559-4137-A851-ACB1710B13E3}">
      <dgm:prSet/>
      <dgm:spPr/>
      <dgm:t>
        <a:bodyPr/>
        <a:lstStyle/>
        <a:p>
          <a:endParaRPr lang="de-DE"/>
        </a:p>
      </dgm:t>
    </dgm:pt>
    <dgm:pt modelId="{4D897679-FA7C-48A2-A57F-5D0431886FF7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U-Net</a:t>
          </a:r>
        </a:p>
      </dgm:t>
    </dgm:pt>
    <dgm:pt modelId="{C7C06085-9DF0-469C-90B3-434C5E418A6D}" type="parTrans" cxnId="{A3A0BCFB-D8D9-4632-B5AB-CF4EFA2E3C41}">
      <dgm:prSet/>
      <dgm:spPr/>
      <dgm:t>
        <a:bodyPr/>
        <a:lstStyle/>
        <a:p>
          <a:endParaRPr lang="de-DE"/>
        </a:p>
      </dgm:t>
    </dgm:pt>
    <dgm:pt modelId="{D55B2488-3E22-41F8-99B8-F1276460587D}" type="sibTrans" cxnId="{A3A0BCFB-D8D9-4632-B5AB-CF4EFA2E3C41}">
      <dgm:prSet/>
      <dgm:spPr/>
      <dgm:t>
        <a:bodyPr/>
        <a:lstStyle/>
        <a:p>
          <a:endParaRPr lang="de-DE"/>
        </a:p>
      </dgm:t>
    </dgm:pt>
    <dgm:pt modelId="{48CAF46E-7318-4269-B88D-4072C010818D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U-Net++</a:t>
          </a:r>
        </a:p>
      </dgm:t>
    </dgm:pt>
    <dgm:pt modelId="{81CB6F6D-48DA-416D-9426-0B6E4B5AD737}" type="parTrans" cxnId="{75353E2D-D5F4-4C4B-8BFF-3A25A17EC9FB}">
      <dgm:prSet/>
      <dgm:spPr/>
      <dgm:t>
        <a:bodyPr/>
        <a:lstStyle/>
        <a:p>
          <a:endParaRPr lang="de-DE"/>
        </a:p>
      </dgm:t>
    </dgm:pt>
    <dgm:pt modelId="{D0BFACD0-8F45-4F8C-9779-0AF1AE559907}" type="sibTrans" cxnId="{75353E2D-D5F4-4C4B-8BFF-3A25A17EC9FB}">
      <dgm:prSet/>
      <dgm:spPr/>
      <dgm:t>
        <a:bodyPr/>
        <a:lstStyle/>
        <a:p>
          <a:endParaRPr lang="de-DE"/>
        </a:p>
      </dgm:t>
    </dgm:pt>
    <dgm:pt modelId="{ADED253C-6A2E-4631-B1D4-F5E1FE2B5B55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FPN</a:t>
          </a:r>
        </a:p>
      </dgm:t>
    </dgm:pt>
    <dgm:pt modelId="{23EDCDD5-F170-402F-A11E-15FD466C3CE5}" type="parTrans" cxnId="{7CDA6FEF-3872-4337-84FA-0DD423E0FBC5}">
      <dgm:prSet/>
      <dgm:spPr/>
      <dgm:t>
        <a:bodyPr/>
        <a:lstStyle/>
        <a:p>
          <a:endParaRPr lang="de-DE"/>
        </a:p>
      </dgm:t>
    </dgm:pt>
    <dgm:pt modelId="{074D77D4-B07D-447C-B97C-356C65F95759}" type="sibTrans" cxnId="{7CDA6FEF-3872-4337-84FA-0DD423E0FBC5}">
      <dgm:prSet/>
      <dgm:spPr/>
      <dgm:t>
        <a:bodyPr/>
        <a:lstStyle/>
        <a:p>
          <a:endParaRPr lang="de-DE"/>
        </a:p>
      </dgm:t>
    </dgm:pt>
    <dgm:pt modelId="{D11BAA21-3D0E-4BFE-97F1-F349F96BB7F2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PSPN</a:t>
          </a:r>
        </a:p>
      </dgm:t>
    </dgm:pt>
    <dgm:pt modelId="{524ED0C4-9CC2-4C2A-B51C-974FA37A7FE7}" type="parTrans" cxnId="{46C105CF-449F-4F1C-B399-CE70EC74C4C8}">
      <dgm:prSet/>
      <dgm:spPr/>
      <dgm:t>
        <a:bodyPr/>
        <a:lstStyle/>
        <a:p>
          <a:endParaRPr lang="de-DE"/>
        </a:p>
      </dgm:t>
    </dgm:pt>
    <dgm:pt modelId="{632B7E11-8BCB-44BB-80A1-C58DA59BDECF}" type="sibTrans" cxnId="{46C105CF-449F-4F1C-B399-CE70EC74C4C8}">
      <dgm:prSet/>
      <dgm:spPr/>
      <dgm:t>
        <a:bodyPr/>
        <a:lstStyle/>
        <a:p>
          <a:endParaRPr lang="de-DE"/>
        </a:p>
      </dgm:t>
    </dgm:pt>
    <dgm:pt modelId="{33587DE4-8F92-4CA4-A011-892138D47DA7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PAN</a:t>
          </a:r>
        </a:p>
      </dgm:t>
    </dgm:pt>
    <dgm:pt modelId="{31BDA904-A9EF-437C-9DAF-E5BDF8C1106E}" type="parTrans" cxnId="{32BA70E3-2B88-4E2B-9094-EE86858857DA}">
      <dgm:prSet/>
      <dgm:spPr/>
      <dgm:t>
        <a:bodyPr/>
        <a:lstStyle/>
        <a:p>
          <a:endParaRPr lang="de-DE"/>
        </a:p>
      </dgm:t>
    </dgm:pt>
    <dgm:pt modelId="{359CEDC3-C134-4529-AEBB-BBDE1EA7D255}" type="sibTrans" cxnId="{32BA70E3-2B88-4E2B-9094-EE86858857DA}">
      <dgm:prSet/>
      <dgm:spPr/>
      <dgm:t>
        <a:bodyPr/>
        <a:lstStyle/>
        <a:p>
          <a:endParaRPr lang="de-DE"/>
        </a:p>
      </dgm:t>
    </dgm:pt>
    <dgm:pt modelId="{DAFF3CB8-4780-4F42-8F5A-A2879CF5C5A6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Lernrate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BB72E3E4-7E20-4FF3-87BE-AD24CB2F12EE}" type="parTrans" cxnId="{C5BE0DE1-3793-4C23-A900-78112F2919D4}">
      <dgm:prSet/>
      <dgm:spPr/>
      <dgm:t>
        <a:bodyPr/>
        <a:lstStyle/>
        <a:p>
          <a:endParaRPr lang="de-DE"/>
        </a:p>
      </dgm:t>
    </dgm:pt>
    <dgm:pt modelId="{1E1C3655-4299-4282-B808-C53E3FABF68D}" type="sibTrans" cxnId="{C5BE0DE1-3793-4C23-A900-78112F2919D4}">
      <dgm:prSet/>
      <dgm:spPr/>
      <dgm:t>
        <a:bodyPr/>
        <a:lstStyle/>
        <a:p>
          <a:endParaRPr lang="de-DE"/>
        </a:p>
      </dgm:t>
    </dgm:pt>
    <dgm:pt modelId="{49A0BB83-CEA0-46AB-9D0B-B65F612AEE4A}">
      <dgm:prSet phldrT="[Text]" custT="1"/>
      <dgm:spPr/>
      <dgm:t>
        <a:bodyPr/>
        <a:lstStyle/>
        <a:p>
          <a:r>
            <a:rPr lang="de-DE" sz="1000" b="0" i="0" dirty="0">
              <a:latin typeface="Myriad Pro" panose="020B0503030403020204" pitchFamily="34" charset="0"/>
            </a:rPr>
            <a:t>Encoder</a:t>
          </a:r>
        </a:p>
      </dgm:t>
    </dgm:pt>
    <dgm:pt modelId="{AE65C2BF-225F-4643-AE59-9457E6820B24}" type="parTrans" cxnId="{0419F4C6-C72F-44E5-856A-7A5E20A609B0}">
      <dgm:prSet/>
      <dgm:spPr/>
      <dgm:t>
        <a:bodyPr/>
        <a:lstStyle/>
        <a:p>
          <a:endParaRPr lang="de-DE"/>
        </a:p>
      </dgm:t>
    </dgm:pt>
    <dgm:pt modelId="{2328B74F-4929-49C4-A401-C9585D838753}" type="sibTrans" cxnId="{0419F4C6-C72F-44E5-856A-7A5E20A609B0}">
      <dgm:prSet/>
      <dgm:spPr/>
      <dgm:t>
        <a:bodyPr/>
        <a:lstStyle/>
        <a:p>
          <a:endParaRPr lang="de-DE"/>
        </a:p>
      </dgm:t>
    </dgm:pt>
    <dgm:pt modelId="{C1F68F19-94EA-4970-A79B-863E823848E5}">
      <dgm:prSet phldrT="[Text]" custT="1"/>
      <dgm:spPr/>
      <dgm:t>
        <a:bodyPr/>
        <a:lstStyle/>
        <a:p>
          <a:r>
            <a:rPr lang="de-DE" sz="800" b="0" i="0" dirty="0" err="1">
              <a:latin typeface="Myriad Pro" panose="020B0503030403020204" pitchFamily="34" charset="0"/>
            </a:rPr>
            <a:t>ResNet</a:t>
          </a:r>
          <a:endParaRPr lang="de-DE" sz="800" b="0" i="0" dirty="0">
            <a:latin typeface="Myriad Pro" panose="020B0503030403020204" pitchFamily="34" charset="0"/>
          </a:endParaRPr>
        </a:p>
      </dgm:t>
    </dgm:pt>
    <dgm:pt modelId="{0F1B911F-6353-4AE6-9EEF-D49625DE905E}" type="parTrans" cxnId="{4A7380CF-8162-4F2E-9F90-B51642631E94}">
      <dgm:prSet/>
      <dgm:spPr/>
      <dgm:t>
        <a:bodyPr/>
        <a:lstStyle/>
        <a:p>
          <a:endParaRPr lang="de-DE"/>
        </a:p>
      </dgm:t>
    </dgm:pt>
    <dgm:pt modelId="{60DB14D8-838D-4A63-A334-C12EB1C7625D}" type="sibTrans" cxnId="{4A7380CF-8162-4F2E-9F90-B51642631E94}">
      <dgm:prSet/>
      <dgm:spPr/>
      <dgm:t>
        <a:bodyPr/>
        <a:lstStyle/>
        <a:p>
          <a:endParaRPr lang="de-DE"/>
        </a:p>
      </dgm:t>
    </dgm:pt>
    <dgm:pt modelId="{3EC8FF9E-3113-473A-A5E5-ABD9C5F94794}">
      <dgm:prSet phldrT="[Text]" custT="1"/>
      <dgm:spPr/>
      <dgm:t>
        <a:bodyPr/>
        <a:lstStyle/>
        <a:p>
          <a:r>
            <a:rPr lang="de-DE" sz="800" b="0" i="0" dirty="0" err="1">
              <a:latin typeface="Myriad Pro" panose="020B0503030403020204" pitchFamily="34" charset="0"/>
            </a:rPr>
            <a:t>ResNext</a:t>
          </a:r>
          <a:endParaRPr lang="de-DE" sz="800" b="0" i="0" dirty="0">
            <a:latin typeface="Myriad Pro" panose="020B0503030403020204" pitchFamily="34" charset="0"/>
          </a:endParaRPr>
        </a:p>
      </dgm:t>
    </dgm:pt>
    <dgm:pt modelId="{87CDD4F3-E71F-44A9-B515-E47672A849B6}" type="parTrans" cxnId="{0A8FCBF8-AD1F-4CF4-8568-2F5CBABA5157}">
      <dgm:prSet/>
      <dgm:spPr/>
      <dgm:t>
        <a:bodyPr/>
        <a:lstStyle/>
        <a:p>
          <a:endParaRPr lang="de-DE"/>
        </a:p>
      </dgm:t>
    </dgm:pt>
    <dgm:pt modelId="{25369813-4686-4B37-9746-915D5E2ABB1B}" type="sibTrans" cxnId="{0A8FCBF8-AD1F-4CF4-8568-2F5CBABA5157}">
      <dgm:prSet/>
      <dgm:spPr/>
      <dgm:t>
        <a:bodyPr/>
        <a:lstStyle/>
        <a:p>
          <a:endParaRPr lang="de-DE"/>
        </a:p>
      </dgm:t>
    </dgm:pt>
    <dgm:pt modelId="{E0EC0A27-9EDB-47A4-8DED-CBD1A61B9BC9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Inception-V4</a:t>
          </a:r>
        </a:p>
      </dgm:t>
    </dgm:pt>
    <dgm:pt modelId="{C6050D19-3AE0-4870-8460-7297D5C8A50F}" type="sibTrans" cxnId="{FEC8D416-8216-4562-8549-24473B803C80}">
      <dgm:prSet/>
      <dgm:spPr/>
      <dgm:t>
        <a:bodyPr/>
        <a:lstStyle/>
        <a:p>
          <a:endParaRPr lang="de-DE"/>
        </a:p>
      </dgm:t>
    </dgm:pt>
    <dgm:pt modelId="{42F96A8F-BB1E-4B89-AB8E-11A0F37EB1DB}" type="parTrans" cxnId="{FEC8D416-8216-4562-8549-24473B803C80}">
      <dgm:prSet/>
      <dgm:spPr/>
      <dgm:t>
        <a:bodyPr/>
        <a:lstStyle/>
        <a:p>
          <a:endParaRPr lang="de-DE"/>
        </a:p>
      </dgm:t>
    </dgm:pt>
    <dgm:pt modelId="{4DA8AE24-A75C-40AE-A6A1-13FE57AE449D}">
      <dgm:prSet phldrT="[Text]" custT="1"/>
      <dgm:spPr/>
      <dgm:t>
        <a:bodyPr/>
        <a:lstStyle/>
        <a:p>
          <a:r>
            <a:rPr lang="de-DE" sz="800" b="0" i="0" dirty="0">
              <a:latin typeface="Myriad Pro" panose="020B0503030403020204" pitchFamily="34" charset="0"/>
            </a:rPr>
            <a:t>Inception-</a:t>
          </a:r>
          <a:r>
            <a:rPr lang="de-DE" sz="800" b="0" i="0" dirty="0" err="1">
              <a:latin typeface="Myriad Pro" panose="020B0503030403020204" pitchFamily="34" charset="0"/>
            </a:rPr>
            <a:t>ResNet</a:t>
          </a:r>
          <a:endParaRPr lang="de-DE" sz="800" b="0" i="0" dirty="0">
            <a:latin typeface="Myriad Pro" panose="020B0503030403020204" pitchFamily="34" charset="0"/>
          </a:endParaRPr>
        </a:p>
      </dgm:t>
    </dgm:pt>
    <dgm:pt modelId="{DF4C3ABC-A688-4048-91A3-DFE9CE606182}" type="sibTrans" cxnId="{F4D4E3EF-4C7A-4DD4-B693-2A68087757F8}">
      <dgm:prSet/>
      <dgm:spPr/>
      <dgm:t>
        <a:bodyPr/>
        <a:lstStyle/>
        <a:p>
          <a:endParaRPr lang="de-DE"/>
        </a:p>
      </dgm:t>
    </dgm:pt>
    <dgm:pt modelId="{2DCC687C-BE9B-4DD8-8A80-E970635437CA}" type="parTrans" cxnId="{F4D4E3EF-4C7A-4DD4-B693-2A68087757F8}">
      <dgm:prSet/>
      <dgm:spPr/>
      <dgm:t>
        <a:bodyPr/>
        <a:lstStyle/>
        <a:p>
          <a:endParaRPr lang="de-DE"/>
        </a:p>
      </dgm:t>
    </dgm:pt>
    <dgm:pt modelId="{50C4D88C-9CB0-4513-8456-755395491158}" type="pres">
      <dgm:prSet presAssocID="{96C9D5F4-FF4F-420D-8420-A926E166D7A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06FBA0B-6598-4404-B87A-56869B8718E3}" type="pres">
      <dgm:prSet presAssocID="{D0997319-AE2C-4C46-ADCB-BA43BE3F3F54}" presName="root1" presStyleCnt="0"/>
      <dgm:spPr/>
    </dgm:pt>
    <dgm:pt modelId="{DCF5B4EF-DE4F-4292-A3B2-724C163A44AB}" type="pres">
      <dgm:prSet presAssocID="{D0997319-AE2C-4C46-ADCB-BA43BE3F3F54}" presName="LevelOneTextNode" presStyleLbl="node0" presStyleIdx="0" presStyleCnt="1">
        <dgm:presLayoutVars>
          <dgm:chPref val="3"/>
        </dgm:presLayoutVars>
      </dgm:prSet>
      <dgm:spPr/>
    </dgm:pt>
    <dgm:pt modelId="{7E8A6FC8-F240-4C27-8F75-0549E9D1CE4E}" type="pres">
      <dgm:prSet presAssocID="{D0997319-AE2C-4C46-ADCB-BA43BE3F3F54}" presName="level2hierChild" presStyleCnt="0"/>
      <dgm:spPr/>
    </dgm:pt>
    <dgm:pt modelId="{BE328E0A-C287-4B1A-BD90-C0F3098FFCD9}" type="pres">
      <dgm:prSet presAssocID="{B164CB56-71EE-412E-A3A2-1509A3B08E05}" presName="conn2-1" presStyleLbl="parChTrans1D2" presStyleIdx="0" presStyleCnt="3"/>
      <dgm:spPr/>
    </dgm:pt>
    <dgm:pt modelId="{1EB559E9-DB95-4028-B960-01A592B99E92}" type="pres">
      <dgm:prSet presAssocID="{B164CB56-71EE-412E-A3A2-1509A3B08E05}" presName="connTx" presStyleLbl="parChTrans1D2" presStyleIdx="0" presStyleCnt="3"/>
      <dgm:spPr/>
    </dgm:pt>
    <dgm:pt modelId="{9893F228-CFAA-415F-97D9-8C8EA9FB1BC5}" type="pres">
      <dgm:prSet presAssocID="{8E70AA8F-7583-4AFE-9EDE-87363894E1F8}" presName="root2" presStyleCnt="0"/>
      <dgm:spPr/>
    </dgm:pt>
    <dgm:pt modelId="{49ADAAAB-354D-4968-9DE9-378E6595E5BB}" type="pres">
      <dgm:prSet presAssocID="{8E70AA8F-7583-4AFE-9EDE-87363894E1F8}" presName="LevelTwoTextNode" presStyleLbl="node2" presStyleIdx="0" presStyleCnt="3">
        <dgm:presLayoutVars>
          <dgm:chPref val="3"/>
        </dgm:presLayoutVars>
      </dgm:prSet>
      <dgm:spPr/>
    </dgm:pt>
    <dgm:pt modelId="{46E2FE2A-A747-4DEE-AAF5-53A8EE84B06B}" type="pres">
      <dgm:prSet presAssocID="{8E70AA8F-7583-4AFE-9EDE-87363894E1F8}" presName="level3hierChild" presStyleCnt="0"/>
      <dgm:spPr/>
    </dgm:pt>
    <dgm:pt modelId="{A00DE1AA-92DF-4607-98DB-1C3BB048DCF5}" type="pres">
      <dgm:prSet presAssocID="{8ACEFE3D-DAAE-46D2-BF29-AF7B5FBB783D}" presName="conn2-1" presStyleLbl="parChTrans1D3" presStyleIdx="0" presStyleCnt="10"/>
      <dgm:spPr/>
    </dgm:pt>
    <dgm:pt modelId="{FCADF10C-D51C-403A-B095-E884F4771DA4}" type="pres">
      <dgm:prSet presAssocID="{8ACEFE3D-DAAE-46D2-BF29-AF7B5FBB783D}" presName="connTx" presStyleLbl="parChTrans1D3" presStyleIdx="0" presStyleCnt="10"/>
      <dgm:spPr/>
    </dgm:pt>
    <dgm:pt modelId="{82114EE1-887C-431E-AFFD-6C4277E5953D}" type="pres">
      <dgm:prSet presAssocID="{BF1B7062-91AB-4F1D-BD08-8D3EC4B33C1F}" presName="root2" presStyleCnt="0"/>
      <dgm:spPr/>
    </dgm:pt>
    <dgm:pt modelId="{F9F18759-F577-4686-9C34-EB964D732C77}" type="pres">
      <dgm:prSet presAssocID="{BF1B7062-91AB-4F1D-BD08-8D3EC4B33C1F}" presName="LevelTwoTextNode" presStyleLbl="node3" presStyleIdx="0" presStyleCnt="10">
        <dgm:presLayoutVars>
          <dgm:chPref val="3"/>
        </dgm:presLayoutVars>
      </dgm:prSet>
      <dgm:spPr/>
    </dgm:pt>
    <dgm:pt modelId="{54BDE115-2A0C-4217-89B4-E7E8586234DB}" type="pres">
      <dgm:prSet presAssocID="{BF1B7062-91AB-4F1D-BD08-8D3EC4B33C1F}" presName="level3hierChild" presStyleCnt="0"/>
      <dgm:spPr/>
    </dgm:pt>
    <dgm:pt modelId="{6D05A90F-5A8D-42F9-A2CB-82F28C0FF2BC}" type="pres">
      <dgm:prSet presAssocID="{C7C06085-9DF0-469C-90B3-434C5E418A6D}" presName="conn2-1" presStyleLbl="parChTrans1D4" presStyleIdx="0" presStyleCnt="9"/>
      <dgm:spPr/>
    </dgm:pt>
    <dgm:pt modelId="{799FD5E4-5D76-4338-BDA8-9F7F790A3A29}" type="pres">
      <dgm:prSet presAssocID="{C7C06085-9DF0-469C-90B3-434C5E418A6D}" presName="connTx" presStyleLbl="parChTrans1D4" presStyleIdx="0" presStyleCnt="9"/>
      <dgm:spPr/>
    </dgm:pt>
    <dgm:pt modelId="{1C875D8C-6779-45C7-9DF1-E38374A18533}" type="pres">
      <dgm:prSet presAssocID="{4D897679-FA7C-48A2-A57F-5D0431886FF7}" presName="root2" presStyleCnt="0"/>
      <dgm:spPr/>
    </dgm:pt>
    <dgm:pt modelId="{F8A94DA1-2081-4A8B-816C-A9F98C2853F5}" type="pres">
      <dgm:prSet presAssocID="{4D897679-FA7C-48A2-A57F-5D0431886FF7}" presName="LevelTwoTextNode" presStyleLbl="node4" presStyleIdx="0" presStyleCnt="9">
        <dgm:presLayoutVars>
          <dgm:chPref val="3"/>
        </dgm:presLayoutVars>
      </dgm:prSet>
      <dgm:spPr/>
    </dgm:pt>
    <dgm:pt modelId="{BE78AA36-14CC-406D-9CAF-F23AD3DFDFED}" type="pres">
      <dgm:prSet presAssocID="{4D897679-FA7C-48A2-A57F-5D0431886FF7}" presName="level3hierChild" presStyleCnt="0"/>
      <dgm:spPr/>
    </dgm:pt>
    <dgm:pt modelId="{8F0AA0AA-EF8D-43DE-82C5-2D7BFD08315F}" type="pres">
      <dgm:prSet presAssocID="{81CB6F6D-48DA-416D-9426-0B6E4B5AD737}" presName="conn2-1" presStyleLbl="parChTrans1D4" presStyleIdx="1" presStyleCnt="9"/>
      <dgm:spPr/>
    </dgm:pt>
    <dgm:pt modelId="{FD15021D-62B7-4A46-932A-654E778DB44B}" type="pres">
      <dgm:prSet presAssocID="{81CB6F6D-48DA-416D-9426-0B6E4B5AD737}" presName="connTx" presStyleLbl="parChTrans1D4" presStyleIdx="1" presStyleCnt="9"/>
      <dgm:spPr/>
    </dgm:pt>
    <dgm:pt modelId="{92C6DF90-94C7-417B-A0B7-472D3330DFC6}" type="pres">
      <dgm:prSet presAssocID="{48CAF46E-7318-4269-B88D-4072C010818D}" presName="root2" presStyleCnt="0"/>
      <dgm:spPr/>
    </dgm:pt>
    <dgm:pt modelId="{571B8373-7DFF-4282-8AA6-80F7CC7EA7C8}" type="pres">
      <dgm:prSet presAssocID="{48CAF46E-7318-4269-B88D-4072C010818D}" presName="LevelTwoTextNode" presStyleLbl="node4" presStyleIdx="1" presStyleCnt="9">
        <dgm:presLayoutVars>
          <dgm:chPref val="3"/>
        </dgm:presLayoutVars>
      </dgm:prSet>
      <dgm:spPr/>
    </dgm:pt>
    <dgm:pt modelId="{2E395B4D-D351-4809-A97B-BD1545D151D6}" type="pres">
      <dgm:prSet presAssocID="{48CAF46E-7318-4269-B88D-4072C010818D}" presName="level3hierChild" presStyleCnt="0"/>
      <dgm:spPr/>
    </dgm:pt>
    <dgm:pt modelId="{709C936E-7E65-4B5A-AC40-4548A25152AC}" type="pres">
      <dgm:prSet presAssocID="{23EDCDD5-F170-402F-A11E-15FD466C3CE5}" presName="conn2-1" presStyleLbl="parChTrans1D4" presStyleIdx="2" presStyleCnt="9"/>
      <dgm:spPr/>
    </dgm:pt>
    <dgm:pt modelId="{79D3B186-92E5-40C6-A995-4173A00C788D}" type="pres">
      <dgm:prSet presAssocID="{23EDCDD5-F170-402F-A11E-15FD466C3CE5}" presName="connTx" presStyleLbl="parChTrans1D4" presStyleIdx="2" presStyleCnt="9"/>
      <dgm:spPr/>
    </dgm:pt>
    <dgm:pt modelId="{288D4D72-A885-421E-B53B-89BEC0A8E191}" type="pres">
      <dgm:prSet presAssocID="{ADED253C-6A2E-4631-B1D4-F5E1FE2B5B55}" presName="root2" presStyleCnt="0"/>
      <dgm:spPr/>
    </dgm:pt>
    <dgm:pt modelId="{9E59A063-5821-4E2B-8FD8-3EBA8922B98E}" type="pres">
      <dgm:prSet presAssocID="{ADED253C-6A2E-4631-B1D4-F5E1FE2B5B55}" presName="LevelTwoTextNode" presStyleLbl="node4" presStyleIdx="2" presStyleCnt="9">
        <dgm:presLayoutVars>
          <dgm:chPref val="3"/>
        </dgm:presLayoutVars>
      </dgm:prSet>
      <dgm:spPr/>
    </dgm:pt>
    <dgm:pt modelId="{A60165E3-8C06-4086-B11F-0E702421E440}" type="pres">
      <dgm:prSet presAssocID="{ADED253C-6A2E-4631-B1D4-F5E1FE2B5B55}" presName="level3hierChild" presStyleCnt="0"/>
      <dgm:spPr/>
    </dgm:pt>
    <dgm:pt modelId="{C5F46441-018D-4AD0-9984-278FB6B3653F}" type="pres">
      <dgm:prSet presAssocID="{524ED0C4-9CC2-4C2A-B51C-974FA37A7FE7}" presName="conn2-1" presStyleLbl="parChTrans1D4" presStyleIdx="3" presStyleCnt="9"/>
      <dgm:spPr/>
    </dgm:pt>
    <dgm:pt modelId="{D9EA4352-69AB-4BEF-A3B8-25557C0E3D3D}" type="pres">
      <dgm:prSet presAssocID="{524ED0C4-9CC2-4C2A-B51C-974FA37A7FE7}" presName="connTx" presStyleLbl="parChTrans1D4" presStyleIdx="3" presStyleCnt="9"/>
      <dgm:spPr/>
    </dgm:pt>
    <dgm:pt modelId="{0E92266F-6127-4D65-BB11-33FD467F105D}" type="pres">
      <dgm:prSet presAssocID="{D11BAA21-3D0E-4BFE-97F1-F349F96BB7F2}" presName="root2" presStyleCnt="0"/>
      <dgm:spPr/>
    </dgm:pt>
    <dgm:pt modelId="{E35C2840-DB93-493D-B275-166B0E0C4A9D}" type="pres">
      <dgm:prSet presAssocID="{D11BAA21-3D0E-4BFE-97F1-F349F96BB7F2}" presName="LevelTwoTextNode" presStyleLbl="node4" presStyleIdx="3" presStyleCnt="9">
        <dgm:presLayoutVars>
          <dgm:chPref val="3"/>
        </dgm:presLayoutVars>
      </dgm:prSet>
      <dgm:spPr/>
    </dgm:pt>
    <dgm:pt modelId="{D8A053A6-8CD3-465F-9ECC-7C0D113893EE}" type="pres">
      <dgm:prSet presAssocID="{D11BAA21-3D0E-4BFE-97F1-F349F96BB7F2}" presName="level3hierChild" presStyleCnt="0"/>
      <dgm:spPr/>
    </dgm:pt>
    <dgm:pt modelId="{FAF45787-F807-4BB6-923D-0C0E2CD8C149}" type="pres">
      <dgm:prSet presAssocID="{31BDA904-A9EF-437C-9DAF-E5BDF8C1106E}" presName="conn2-1" presStyleLbl="parChTrans1D4" presStyleIdx="4" presStyleCnt="9"/>
      <dgm:spPr/>
    </dgm:pt>
    <dgm:pt modelId="{8B0AB1CA-7D19-4139-820F-FBEA5B4373F8}" type="pres">
      <dgm:prSet presAssocID="{31BDA904-A9EF-437C-9DAF-E5BDF8C1106E}" presName="connTx" presStyleLbl="parChTrans1D4" presStyleIdx="4" presStyleCnt="9"/>
      <dgm:spPr/>
    </dgm:pt>
    <dgm:pt modelId="{C3306D52-2437-4385-ACA3-7D8CE9EB0569}" type="pres">
      <dgm:prSet presAssocID="{33587DE4-8F92-4CA4-A011-892138D47DA7}" presName="root2" presStyleCnt="0"/>
      <dgm:spPr/>
    </dgm:pt>
    <dgm:pt modelId="{8F47A465-73D6-48E5-83FD-F149301C3BBD}" type="pres">
      <dgm:prSet presAssocID="{33587DE4-8F92-4CA4-A011-892138D47DA7}" presName="LevelTwoTextNode" presStyleLbl="node4" presStyleIdx="4" presStyleCnt="9">
        <dgm:presLayoutVars>
          <dgm:chPref val="3"/>
        </dgm:presLayoutVars>
      </dgm:prSet>
      <dgm:spPr/>
    </dgm:pt>
    <dgm:pt modelId="{E32E857A-F3CD-4263-AB35-D59E97F83B1D}" type="pres">
      <dgm:prSet presAssocID="{33587DE4-8F92-4CA4-A011-892138D47DA7}" presName="level3hierChild" presStyleCnt="0"/>
      <dgm:spPr/>
    </dgm:pt>
    <dgm:pt modelId="{5BC2DE1D-C4D7-4BFC-A0C1-3D282DC024CD}" type="pres">
      <dgm:prSet presAssocID="{AE65C2BF-225F-4643-AE59-9457E6820B24}" presName="conn2-1" presStyleLbl="parChTrans1D3" presStyleIdx="1" presStyleCnt="10"/>
      <dgm:spPr/>
    </dgm:pt>
    <dgm:pt modelId="{0C497864-2349-44C5-8D11-5F89748F0519}" type="pres">
      <dgm:prSet presAssocID="{AE65C2BF-225F-4643-AE59-9457E6820B24}" presName="connTx" presStyleLbl="parChTrans1D3" presStyleIdx="1" presStyleCnt="10"/>
      <dgm:spPr/>
    </dgm:pt>
    <dgm:pt modelId="{9DEE4079-5D60-4753-AEAE-EF1343D66E8F}" type="pres">
      <dgm:prSet presAssocID="{49A0BB83-CEA0-46AB-9D0B-B65F612AEE4A}" presName="root2" presStyleCnt="0"/>
      <dgm:spPr/>
    </dgm:pt>
    <dgm:pt modelId="{DC0B28EB-699E-45BB-87EC-30E574E72821}" type="pres">
      <dgm:prSet presAssocID="{49A0BB83-CEA0-46AB-9D0B-B65F612AEE4A}" presName="LevelTwoTextNode" presStyleLbl="node3" presStyleIdx="1" presStyleCnt="10">
        <dgm:presLayoutVars>
          <dgm:chPref val="3"/>
        </dgm:presLayoutVars>
      </dgm:prSet>
      <dgm:spPr/>
    </dgm:pt>
    <dgm:pt modelId="{F96545F6-99BC-46B9-929F-A49863AE73CF}" type="pres">
      <dgm:prSet presAssocID="{49A0BB83-CEA0-46AB-9D0B-B65F612AEE4A}" presName="level3hierChild" presStyleCnt="0"/>
      <dgm:spPr/>
    </dgm:pt>
    <dgm:pt modelId="{7F2C676C-E906-4B26-892E-C728B9239429}" type="pres">
      <dgm:prSet presAssocID="{42F96A8F-BB1E-4B89-AB8E-11A0F37EB1DB}" presName="conn2-1" presStyleLbl="parChTrans1D4" presStyleIdx="5" presStyleCnt="9"/>
      <dgm:spPr/>
    </dgm:pt>
    <dgm:pt modelId="{F614A676-E312-4A6F-BE9F-B6E2993177B6}" type="pres">
      <dgm:prSet presAssocID="{42F96A8F-BB1E-4B89-AB8E-11A0F37EB1DB}" presName="connTx" presStyleLbl="parChTrans1D4" presStyleIdx="5" presStyleCnt="9"/>
      <dgm:spPr/>
    </dgm:pt>
    <dgm:pt modelId="{BDC558D4-E8FE-4402-98B6-954B2DED52D1}" type="pres">
      <dgm:prSet presAssocID="{E0EC0A27-9EDB-47A4-8DED-CBD1A61B9BC9}" presName="root2" presStyleCnt="0"/>
      <dgm:spPr/>
    </dgm:pt>
    <dgm:pt modelId="{81473451-3FF3-474B-98FB-6869E5682468}" type="pres">
      <dgm:prSet presAssocID="{E0EC0A27-9EDB-47A4-8DED-CBD1A61B9BC9}" presName="LevelTwoTextNode" presStyleLbl="node4" presStyleIdx="5" presStyleCnt="9">
        <dgm:presLayoutVars>
          <dgm:chPref val="3"/>
        </dgm:presLayoutVars>
      </dgm:prSet>
      <dgm:spPr/>
    </dgm:pt>
    <dgm:pt modelId="{FA9000AC-D9F7-467D-A35D-DAD03D5FE186}" type="pres">
      <dgm:prSet presAssocID="{E0EC0A27-9EDB-47A4-8DED-CBD1A61B9BC9}" presName="level3hierChild" presStyleCnt="0"/>
      <dgm:spPr/>
    </dgm:pt>
    <dgm:pt modelId="{2B4072C3-2623-4EA4-94B7-025A9DCD72E9}" type="pres">
      <dgm:prSet presAssocID="{2DCC687C-BE9B-4DD8-8A80-E970635437CA}" presName="conn2-1" presStyleLbl="parChTrans1D4" presStyleIdx="6" presStyleCnt="9"/>
      <dgm:spPr/>
    </dgm:pt>
    <dgm:pt modelId="{7260B369-A7E2-44EA-98FE-B408D79B13A6}" type="pres">
      <dgm:prSet presAssocID="{2DCC687C-BE9B-4DD8-8A80-E970635437CA}" presName="connTx" presStyleLbl="parChTrans1D4" presStyleIdx="6" presStyleCnt="9"/>
      <dgm:spPr/>
    </dgm:pt>
    <dgm:pt modelId="{1FAAD552-F495-4DB6-9E8B-FAAEB560B2F6}" type="pres">
      <dgm:prSet presAssocID="{4DA8AE24-A75C-40AE-A6A1-13FE57AE449D}" presName="root2" presStyleCnt="0"/>
      <dgm:spPr/>
    </dgm:pt>
    <dgm:pt modelId="{A732D3F1-1291-409E-9A7C-778CAE167F89}" type="pres">
      <dgm:prSet presAssocID="{4DA8AE24-A75C-40AE-A6A1-13FE57AE449D}" presName="LevelTwoTextNode" presStyleLbl="node4" presStyleIdx="6" presStyleCnt="9">
        <dgm:presLayoutVars>
          <dgm:chPref val="3"/>
        </dgm:presLayoutVars>
      </dgm:prSet>
      <dgm:spPr/>
    </dgm:pt>
    <dgm:pt modelId="{AB597740-6E08-435C-B03D-74A3C28F6C7A}" type="pres">
      <dgm:prSet presAssocID="{4DA8AE24-A75C-40AE-A6A1-13FE57AE449D}" presName="level3hierChild" presStyleCnt="0"/>
      <dgm:spPr/>
    </dgm:pt>
    <dgm:pt modelId="{9458E52A-38CE-4EE6-A620-F703970B8164}" type="pres">
      <dgm:prSet presAssocID="{0F1B911F-6353-4AE6-9EEF-D49625DE905E}" presName="conn2-1" presStyleLbl="parChTrans1D4" presStyleIdx="7" presStyleCnt="9"/>
      <dgm:spPr/>
    </dgm:pt>
    <dgm:pt modelId="{32DEAE14-947F-44E2-8D61-C101875AB07D}" type="pres">
      <dgm:prSet presAssocID="{0F1B911F-6353-4AE6-9EEF-D49625DE905E}" presName="connTx" presStyleLbl="parChTrans1D4" presStyleIdx="7" presStyleCnt="9"/>
      <dgm:spPr/>
    </dgm:pt>
    <dgm:pt modelId="{69E10A20-FCE4-4D83-88A1-14D71635473C}" type="pres">
      <dgm:prSet presAssocID="{C1F68F19-94EA-4970-A79B-863E823848E5}" presName="root2" presStyleCnt="0"/>
      <dgm:spPr/>
    </dgm:pt>
    <dgm:pt modelId="{42C465EB-33D9-4AD2-A33B-930C8E39ED41}" type="pres">
      <dgm:prSet presAssocID="{C1F68F19-94EA-4970-A79B-863E823848E5}" presName="LevelTwoTextNode" presStyleLbl="node4" presStyleIdx="7" presStyleCnt="9">
        <dgm:presLayoutVars>
          <dgm:chPref val="3"/>
        </dgm:presLayoutVars>
      </dgm:prSet>
      <dgm:spPr/>
    </dgm:pt>
    <dgm:pt modelId="{2EF723DA-603B-48F9-A950-71099D97A93D}" type="pres">
      <dgm:prSet presAssocID="{C1F68F19-94EA-4970-A79B-863E823848E5}" presName="level3hierChild" presStyleCnt="0"/>
      <dgm:spPr/>
    </dgm:pt>
    <dgm:pt modelId="{329CD9E0-9945-40C9-89A5-5929AA1A3A82}" type="pres">
      <dgm:prSet presAssocID="{87CDD4F3-E71F-44A9-B515-E47672A849B6}" presName="conn2-1" presStyleLbl="parChTrans1D4" presStyleIdx="8" presStyleCnt="9"/>
      <dgm:spPr/>
    </dgm:pt>
    <dgm:pt modelId="{27874C32-AAAE-43E2-B803-B20B1E2D7450}" type="pres">
      <dgm:prSet presAssocID="{87CDD4F3-E71F-44A9-B515-E47672A849B6}" presName="connTx" presStyleLbl="parChTrans1D4" presStyleIdx="8" presStyleCnt="9"/>
      <dgm:spPr/>
    </dgm:pt>
    <dgm:pt modelId="{413EDB34-EEB8-4846-8BF9-D4944F61EBD3}" type="pres">
      <dgm:prSet presAssocID="{3EC8FF9E-3113-473A-A5E5-ABD9C5F94794}" presName="root2" presStyleCnt="0"/>
      <dgm:spPr/>
    </dgm:pt>
    <dgm:pt modelId="{84D7F889-3498-48D8-ADC3-14251347C81B}" type="pres">
      <dgm:prSet presAssocID="{3EC8FF9E-3113-473A-A5E5-ABD9C5F94794}" presName="LevelTwoTextNode" presStyleLbl="node4" presStyleIdx="8" presStyleCnt="9">
        <dgm:presLayoutVars>
          <dgm:chPref val="3"/>
        </dgm:presLayoutVars>
      </dgm:prSet>
      <dgm:spPr/>
    </dgm:pt>
    <dgm:pt modelId="{E91235D0-FC5C-4DA2-AB29-EC075B3DCA81}" type="pres">
      <dgm:prSet presAssocID="{3EC8FF9E-3113-473A-A5E5-ABD9C5F94794}" presName="level3hierChild" presStyleCnt="0"/>
      <dgm:spPr/>
    </dgm:pt>
    <dgm:pt modelId="{A4E05C94-2209-4BF4-B627-606397BBC1C5}" type="pres">
      <dgm:prSet presAssocID="{BB72E3E4-7E20-4FF3-87BE-AD24CB2F12EE}" presName="conn2-1" presStyleLbl="parChTrans1D3" presStyleIdx="2" presStyleCnt="10"/>
      <dgm:spPr/>
    </dgm:pt>
    <dgm:pt modelId="{6DCFD290-34D5-45FC-84C5-03B4A3AFAD52}" type="pres">
      <dgm:prSet presAssocID="{BB72E3E4-7E20-4FF3-87BE-AD24CB2F12EE}" presName="connTx" presStyleLbl="parChTrans1D3" presStyleIdx="2" presStyleCnt="10"/>
      <dgm:spPr/>
    </dgm:pt>
    <dgm:pt modelId="{D6C31984-0B65-416F-A6B1-E0A22FFF6163}" type="pres">
      <dgm:prSet presAssocID="{DAFF3CB8-4780-4F42-8F5A-A2879CF5C5A6}" presName="root2" presStyleCnt="0"/>
      <dgm:spPr/>
    </dgm:pt>
    <dgm:pt modelId="{485D5E8B-1295-4B72-BF14-74B2BE7008EE}" type="pres">
      <dgm:prSet presAssocID="{DAFF3CB8-4780-4F42-8F5A-A2879CF5C5A6}" presName="LevelTwoTextNode" presStyleLbl="node3" presStyleIdx="2" presStyleCnt="10">
        <dgm:presLayoutVars>
          <dgm:chPref val="3"/>
        </dgm:presLayoutVars>
      </dgm:prSet>
      <dgm:spPr/>
    </dgm:pt>
    <dgm:pt modelId="{49EAA066-0495-427D-9425-BE1889EED5E1}" type="pres">
      <dgm:prSet presAssocID="{DAFF3CB8-4780-4F42-8F5A-A2879CF5C5A6}" presName="level3hierChild" presStyleCnt="0"/>
      <dgm:spPr/>
    </dgm:pt>
    <dgm:pt modelId="{460E764F-BDF5-4D22-9B4D-16DC71F64CAC}" type="pres">
      <dgm:prSet presAssocID="{2C61C4AB-FC34-4364-9323-4A9D6350BA1C}" presName="conn2-1" presStyleLbl="parChTrans1D3" presStyleIdx="3" presStyleCnt="10"/>
      <dgm:spPr/>
    </dgm:pt>
    <dgm:pt modelId="{D2085E56-A00C-4E27-A4A7-A2743FEDF1B5}" type="pres">
      <dgm:prSet presAssocID="{2C61C4AB-FC34-4364-9323-4A9D6350BA1C}" presName="connTx" presStyleLbl="parChTrans1D3" presStyleIdx="3" presStyleCnt="10"/>
      <dgm:spPr/>
    </dgm:pt>
    <dgm:pt modelId="{73186733-5E43-4E6A-80AF-948A00AAA9B5}" type="pres">
      <dgm:prSet presAssocID="{2FAED816-5ABD-44B8-9175-AD4921C3FE98}" presName="root2" presStyleCnt="0"/>
      <dgm:spPr/>
    </dgm:pt>
    <dgm:pt modelId="{43996E1E-6F52-4F8E-9F4B-77A56824C63C}" type="pres">
      <dgm:prSet presAssocID="{2FAED816-5ABD-44B8-9175-AD4921C3FE98}" presName="LevelTwoTextNode" presStyleLbl="node3" presStyleIdx="3" presStyleCnt="10">
        <dgm:presLayoutVars>
          <dgm:chPref val="3"/>
        </dgm:presLayoutVars>
      </dgm:prSet>
      <dgm:spPr/>
    </dgm:pt>
    <dgm:pt modelId="{41502682-1FC1-4B2B-BBB5-9A5540E7D736}" type="pres">
      <dgm:prSet presAssocID="{2FAED816-5ABD-44B8-9175-AD4921C3FE98}" presName="level3hierChild" presStyleCnt="0"/>
      <dgm:spPr/>
    </dgm:pt>
    <dgm:pt modelId="{690E36EE-5895-4B91-A347-3380A5FE5255}" type="pres">
      <dgm:prSet presAssocID="{D0F076D3-591F-4547-A436-4947EC5EA385}" presName="conn2-1" presStyleLbl="parChTrans1D3" presStyleIdx="4" presStyleCnt="10"/>
      <dgm:spPr/>
    </dgm:pt>
    <dgm:pt modelId="{ADBE13F2-10FA-4B06-99C7-09C6712A7646}" type="pres">
      <dgm:prSet presAssocID="{D0F076D3-591F-4547-A436-4947EC5EA385}" presName="connTx" presStyleLbl="parChTrans1D3" presStyleIdx="4" presStyleCnt="10"/>
      <dgm:spPr/>
    </dgm:pt>
    <dgm:pt modelId="{B6754EFB-425D-471A-9BC5-9299A6414551}" type="pres">
      <dgm:prSet presAssocID="{86A07196-5E8B-49B8-84A4-6DF135FCBFFC}" presName="root2" presStyleCnt="0"/>
      <dgm:spPr/>
    </dgm:pt>
    <dgm:pt modelId="{6E154881-954A-429F-9BBE-E92EEB4B1011}" type="pres">
      <dgm:prSet presAssocID="{86A07196-5E8B-49B8-84A4-6DF135FCBFFC}" presName="LevelTwoTextNode" presStyleLbl="node3" presStyleIdx="4" presStyleCnt="10">
        <dgm:presLayoutVars>
          <dgm:chPref val="3"/>
        </dgm:presLayoutVars>
      </dgm:prSet>
      <dgm:spPr/>
    </dgm:pt>
    <dgm:pt modelId="{5D1CB6D5-4D16-456C-80C8-8FB25291517B}" type="pres">
      <dgm:prSet presAssocID="{86A07196-5E8B-49B8-84A4-6DF135FCBFFC}" presName="level3hierChild" presStyleCnt="0"/>
      <dgm:spPr/>
    </dgm:pt>
    <dgm:pt modelId="{CD37291B-5548-4F1B-8F2F-200AE5B0DCAE}" type="pres">
      <dgm:prSet presAssocID="{17815460-B569-463A-BACE-734F709F874A}" presName="conn2-1" presStyleLbl="parChTrans1D2" presStyleIdx="1" presStyleCnt="3"/>
      <dgm:spPr/>
    </dgm:pt>
    <dgm:pt modelId="{D4121B60-61D6-41A4-AAB9-DE9671C8ED2F}" type="pres">
      <dgm:prSet presAssocID="{17815460-B569-463A-BACE-734F709F874A}" presName="connTx" presStyleLbl="parChTrans1D2" presStyleIdx="1" presStyleCnt="3"/>
      <dgm:spPr/>
    </dgm:pt>
    <dgm:pt modelId="{50975EFF-52F3-48CE-A104-6890DF2CCC15}" type="pres">
      <dgm:prSet presAssocID="{434F1058-EF12-4590-BD43-496B2D33656A}" presName="root2" presStyleCnt="0"/>
      <dgm:spPr/>
    </dgm:pt>
    <dgm:pt modelId="{E077FA3E-A654-4D27-8616-5CDDA43F8AF6}" type="pres">
      <dgm:prSet presAssocID="{434F1058-EF12-4590-BD43-496B2D33656A}" presName="LevelTwoTextNode" presStyleLbl="node2" presStyleIdx="1" presStyleCnt="3">
        <dgm:presLayoutVars>
          <dgm:chPref val="3"/>
        </dgm:presLayoutVars>
      </dgm:prSet>
      <dgm:spPr/>
    </dgm:pt>
    <dgm:pt modelId="{738BD333-0CAC-4970-A8E6-FA82D1202675}" type="pres">
      <dgm:prSet presAssocID="{434F1058-EF12-4590-BD43-496B2D33656A}" presName="level3hierChild" presStyleCnt="0"/>
      <dgm:spPr/>
    </dgm:pt>
    <dgm:pt modelId="{037062E2-BE96-4A8B-9D2F-1FA0857207C1}" type="pres">
      <dgm:prSet presAssocID="{DA62F256-25CF-4854-BFCD-F90F70E5F8D4}" presName="conn2-1" presStyleLbl="parChTrans1D3" presStyleIdx="5" presStyleCnt="10"/>
      <dgm:spPr/>
    </dgm:pt>
    <dgm:pt modelId="{48D9A2E1-2598-4B00-AD73-86E6047DFB3F}" type="pres">
      <dgm:prSet presAssocID="{DA62F256-25CF-4854-BFCD-F90F70E5F8D4}" presName="connTx" presStyleLbl="parChTrans1D3" presStyleIdx="5" presStyleCnt="10"/>
      <dgm:spPr/>
    </dgm:pt>
    <dgm:pt modelId="{B8CF9832-64BD-484C-B421-A0ECF20998B1}" type="pres">
      <dgm:prSet presAssocID="{4098A15D-6BE4-4258-B7C8-EC2A1354A4D6}" presName="root2" presStyleCnt="0"/>
      <dgm:spPr/>
    </dgm:pt>
    <dgm:pt modelId="{768C7647-12EF-40E9-94EB-C1868C4AFE59}" type="pres">
      <dgm:prSet presAssocID="{4098A15D-6BE4-4258-B7C8-EC2A1354A4D6}" presName="LevelTwoTextNode" presStyleLbl="node3" presStyleIdx="5" presStyleCnt="10">
        <dgm:presLayoutVars>
          <dgm:chPref val="3"/>
        </dgm:presLayoutVars>
      </dgm:prSet>
      <dgm:spPr/>
    </dgm:pt>
    <dgm:pt modelId="{66E40938-6C34-47FD-B792-4BEC9D41A30A}" type="pres">
      <dgm:prSet presAssocID="{4098A15D-6BE4-4258-B7C8-EC2A1354A4D6}" presName="level3hierChild" presStyleCnt="0"/>
      <dgm:spPr/>
    </dgm:pt>
    <dgm:pt modelId="{313DC26C-06DB-4098-B605-33485EFC9B29}" type="pres">
      <dgm:prSet presAssocID="{D937D902-C50B-4BEC-9C1F-D9880BCC701B}" presName="conn2-1" presStyleLbl="parChTrans1D3" presStyleIdx="6" presStyleCnt="10"/>
      <dgm:spPr/>
    </dgm:pt>
    <dgm:pt modelId="{30A455D9-9D31-498C-B006-B59A4D0FAC39}" type="pres">
      <dgm:prSet presAssocID="{D937D902-C50B-4BEC-9C1F-D9880BCC701B}" presName="connTx" presStyleLbl="parChTrans1D3" presStyleIdx="6" presStyleCnt="10"/>
      <dgm:spPr/>
    </dgm:pt>
    <dgm:pt modelId="{EB09E2DB-DC0B-4A48-BC00-788EB4BF2155}" type="pres">
      <dgm:prSet presAssocID="{CF5B8EE4-D285-4E9D-BBB6-5F2F77DD4689}" presName="root2" presStyleCnt="0"/>
      <dgm:spPr/>
    </dgm:pt>
    <dgm:pt modelId="{49B6876F-A108-4FF0-9A81-E34DBB9D0BD7}" type="pres">
      <dgm:prSet presAssocID="{CF5B8EE4-D285-4E9D-BBB6-5F2F77DD4689}" presName="LevelTwoTextNode" presStyleLbl="node3" presStyleIdx="6" presStyleCnt="10">
        <dgm:presLayoutVars>
          <dgm:chPref val="3"/>
        </dgm:presLayoutVars>
      </dgm:prSet>
      <dgm:spPr/>
    </dgm:pt>
    <dgm:pt modelId="{840A5199-0A8A-47C7-8B9A-920BC241225E}" type="pres">
      <dgm:prSet presAssocID="{CF5B8EE4-D285-4E9D-BBB6-5F2F77DD4689}" presName="level3hierChild" presStyleCnt="0"/>
      <dgm:spPr/>
    </dgm:pt>
    <dgm:pt modelId="{C4365B06-B9DB-4064-B93F-1043BD4B58B2}" type="pres">
      <dgm:prSet presAssocID="{8A26916C-03BF-4B0E-92AF-656A56CF8513}" presName="conn2-1" presStyleLbl="parChTrans1D2" presStyleIdx="2" presStyleCnt="3"/>
      <dgm:spPr/>
    </dgm:pt>
    <dgm:pt modelId="{0336C92A-933C-4B9A-8AAD-80A8DB51CB00}" type="pres">
      <dgm:prSet presAssocID="{8A26916C-03BF-4B0E-92AF-656A56CF8513}" presName="connTx" presStyleLbl="parChTrans1D2" presStyleIdx="2" presStyleCnt="3"/>
      <dgm:spPr/>
    </dgm:pt>
    <dgm:pt modelId="{1FB1112C-2171-4ECC-8EA0-911ADD3964A5}" type="pres">
      <dgm:prSet presAssocID="{C1D130BE-4BC5-481C-BADA-14A869727C0B}" presName="root2" presStyleCnt="0"/>
      <dgm:spPr/>
    </dgm:pt>
    <dgm:pt modelId="{B3E59FB2-885F-4B71-9DC5-B6F45C8017DE}" type="pres">
      <dgm:prSet presAssocID="{C1D130BE-4BC5-481C-BADA-14A869727C0B}" presName="LevelTwoTextNode" presStyleLbl="node2" presStyleIdx="2" presStyleCnt="3">
        <dgm:presLayoutVars>
          <dgm:chPref val="3"/>
        </dgm:presLayoutVars>
      </dgm:prSet>
      <dgm:spPr/>
    </dgm:pt>
    <dgm:pt modelId="{AF149B8F-23A2-48DF-9DB4-21319099B718}" type="pres">
      <dgm:prSet presAssocID="{C1D130BE-4BC5-481C-BADA-14A869727C0B}" presName="level3hierChild" presStyleCnt="0"/>
      <dgm:spPr/>
    </dgm:pt>
    <dgm:pt modelId="{60A0F5E7-D1D3-49F8-A254-CFFCBE54AAF0}" type="pres">
      <dgm:prSet presAssocID="{503510FB-9E52-432E-98AC-FEF28CA55F0D}" presName="conn2-1" presStyleLbl="parChTrans1D3" presStyleIdx="7" presStyleCnt="10"/>
      <dgm:spPr/>
    </dgm:pt>
    <dgm:pt modelId="{3325D373-008A-41E8-9EA1-B4B0FC90FCD2}" type="pres">
      <dgm:prSet presAssocID="{503510FB-9E52-432E-98AC-FEF28CA55F0D}" presName="connTx" presStyleLbl="parChTrans1D3" presStyleIdx="7" presStyleCnt="10"/>
      <dgm:spPr/>
    </dgm:pt>
    <dgm:pt modelId="{533688EB-FEF2-4244-B371-7A31A6275F9E}" type="pres">
      <dgm:prSet presAssocID="{CD6C8CAB-2DB8-4BEB-8794-D14E24B56239}" presName="root2" presStyleCnt="0"/>
      <dgm:spPr/>
    </dgm:pt>
    <dgm:pt modelId="{9E81B654-57F3-4178-8807-AB7AAC7BE08E}" type="pres">
      <dgm:prSet presAssocID="{CD6C8CAB-2DB8-4BEB-8794-D14E24B56239}" presName="LevelTwoTextNode" presStyleLbl="node3" presStyleIdx="7" presStyleCnt="10">
        <dgm:presLayoutVars>
          <dgm:chPref val="3"/>
        </dgm:presLayoutVars>
      </dgm:prSet>
      <dgm:spPr/>
    </dgm:pt>
    <dgm:pt modelId="{9EA1B074-9688-4BF6-BD3E-8C3B349784E8}" type="pres">
      <dgm:prSet presAssocID="{CD6C8CAB-2DB8-4BEB-8794-D14E24B56239}" presName="level3hierChild" presStyleCnt="0"/>
      <dgm:spPr/>
    </dgm:pt>
    <dgm:pt modelId="{1CD57466-73E5-43BB-AF51-980153E8039A}" type="pres">
      <dgm:prSet presAssocID="{B3C6A11E-10F5-433C-A0FB-1B185A7D12E0}" presName="conn2-1" presStyleLbl="parChTrans1D3" presStyleIdx="8" presStyleCnt="10"/>
      <dgm:spPr/>
    </dgm:pt>
    <dgm:pt modelId="{739E7D1A-06FA-43F4-82B6-C5B799BDD12A}" type="pres">
      <dgm:prSet presAssocID="{B3C6A11E-10F5-433C-A0FB-1B185A7D12E0}" presName="connTx" presStyleLbl="parChTrans1D3" presStyleIdx="8" presStyleCnt="10"/>
      <dgm:spPr/>
    </dgm:pt>
    <dgm:pt modelId="{08A18F09-5415-4D9A-A62E-8AA11F9AF3C4}" type="pres">
      <dgm:prSet presAssocID="{16945C89-930D-4764-8730-4F183F8B4C87}" presName="root2" presStyleCnt="0"/>
      <dgm:spPr/>
    </dgm:pt>
    <dgm:pt modelId="{0CCC40AA-D80B-4B90-9188-E5CA017E63B0}" type="pres">
      <dgm:prSet presAssocID="{16945C89-930D-4764-8730-4F183F8B4C87}" presName="LevelTwoTextNode" presStyleLbl="node3" presStyleIdx="8" presStyleCnt="10">
        <dgm:presLayoutVars>
          <dgm:chPref val="3"/>
        </dgm:presLayoutVars>
      </dgm:prSet>
      <dgm:spPr/>
    </dgm:pt>
    <dgm:pt modelId="{E40DD794-4E3C-4009-B357-94D69536E6F4}" type="pres">
      <dgm:prSet presAssocID="{16945C89-930D-4764-8730-4F183F8B4C87}" presName="level3hierChild" presStyleCnt="0"/>
      <dgm:spPr/>
    </dgm:pt>
    <dgm:pt modelId="{F9C34007-6CA8-4ABF-890A-47AA50B267EA}" type="pres">
      <dgm:prSet presAssocID="{858DE0EA-690E-49F0-9AFD-401C85E7FBB4}" presName="conn2-1" presStyleLbl="parChTrans1D3" presStyleIdx="9" presStyleCnt="10"/>
      <dgm:spPr/>
    </dgm:pt>
    <dgm:pt modelId="{D3331827-B92C-4419-96E8-793E8D653308}" type="pres">
      <dgm:prSet presAssocID="{858DE0EA-690E-49F0-9AFD-401C85E7FBB4}" presName="connTx" presStyleLbl="parChTrans1D3" presStyleIdx="9" presStyleCnt="10"/>
      <dgm:spPr/>
    </dgm:pt>
    <dgm:pt modelId="{9FBA0EDF-DFF1-4228-BD6C-29FFD841B413}" type="pres">
      <dgm:prSet presAssocID="{CA25E3C2-D53A-4DAC-A356-274163CFD791}" presName="root2" presStyleCnt="0"/>
      <dgm:spPr/>
    </dgm:pt>
    <dgm:pt modelId="{E51A201A-58C4-4839-BBF3-03A3D4BA1DE9}" type="pres">
      <dgm:prSet presAssocID="{CA25E3C2-D53A-4DAC-A356-274163CFD791}" presName="LevelTwoTextNode" presStyleLbl="node3" presStyleIdx="9" presStyleCnt="10">
        <dgm:presLayoutVars>
          <dgm:chPref val="3"/>
        </dgm:presLayoutVars>
      </dgm:prSet>
      <dgm:spPr/>
    </dgm:pt>
    <dgm:pt modelId="{E4E1A461-B02B-4354-8D34-5DF04939C4AC}" type="pres">
      <dgm:prSet presAssocID="{CA25E3C2-D53A-4DAC-A356-274163CFD791}" presName="level3hierChild" presStyleCnt="0"/>
      <dgm:spPr/>
    </dgm:pt>
  </dgm:ptLst>
  <dgm:cxnLst>
    <dgm:cxn modelId="{6A42BC00-DDC6-47EB-A1CB-E461CD9820FD}" type="presOf" srcId="{B3C6A11E-10F5-433C-A0FB-1B185A7D12E0}" destId="{739E7D1A-06FA-43F4-82B6-C5B799BDD12A}" srcOrd="1" destOrd="0" presId="urn:microsoft.com/office/officeart/2008/layout/HorizontalMultiLevelHierarchy"/>
    <dgm:cxn modelId="{2ED6F702-CE72-434F-A1BB-6BCE9E2DA2BA}" srcId="{434F1058-EF12-4590-BD43-496B2D33656A}" destId="{CF5B8EE4-D285-4E9D-BBB6-5F2F77DD4689}" srcOrd="1" destOrd="0" parTransId="{D937D902-C50B-4BEC-9C1F-D9880BCC701B}" sibTransId="{CADCD7D6-E889-4A66-B79B-3ACEEF43F075}"/>
    <dgm:cxn modelId="{35C72205-75AD-4836-A353-1A0A05F601B7}" type="presOf" srcId="{48CAF46E-7318-4269-B88D-4072C010818D}" destId="{571B8373-7DFF-4282-8AA6-80F7CC7EA7C8}" srcOrd="0" destOrd="0" presId="urn:microsoft.com/office/officeart/2008/layout/HorizontalMultiLevelHierarchy"/>
    <dgm:cxn modelId="{B8419706-D293-44F8-A5BF-071DA501D1C3}" type="presOf" srcId="{8ACEFE3D-DAAE-46D2-BF29-AF7B5FBB783D}" destId="{FCADF10C-D51C-403A-B095-E884F4771DA4}" srcOrd="1" destOrd="0" presId="urn:microsoft.com/office/officeart/2008/layout/HorizontalMultiLevelHierarchy"/>
    <dgm:cxn modelId="{A112C106-B21E-4F95-89F7-0D3BEDCA1632}" type="presOf" srcId="{0F1B911F-6353-4AE6-9EEF-D49625DE905E}" destId="{9458E52A-38CE-4EE6-A620-F703970B8164}" srcOrd="0" destOrd="0" presId="urn:microsoft.com/office/officeart/2008/layout/HorizontalMultiLevelHierarchy"/>
    <dgm:cxn modelId="{8446A509-270F-4D3B-89EF-435B1D412BDB}" type="presOf" srcId="{D937D902-C50B-4BEC-9C1F-D9880BCC701B}" destId="{313DC26C-06DB-4098-B605-33485EFC9B29}" srcOrd="0" destOrd="0" presId="urn:microsoft.com/office/officeart/2008/layout/HorizontalMultiLevelHierarchy"/>
    <dgm:cxn modelId="{F0DA410D-39AE-4CDE-A96D-4DBCFC233C7C}" type="presOf" srcId="{87CDD4F3-E71F-44A9-B515-E47672A849B6}" destId="{27874C32-AAAE-43E2-B803-B20B1E2D7450}" srcOrd="1" destOrd="0" presId="urn:microsoft.com/office/officeart/2008/layout/HorizontalMultiLevelHierarchy"/>
    <dgm:cxn modelId="{49027C13-60C7-4577-8E0D-34D35F65F784}" type="presOf" srcId="{16945C89-930D-4764-8730-4F183F8B4C87}" destId="{0CCC40AA-D80B-4B90-9188-E5CA017E63B0}" srcOrd="0" destOrd="0" presId="urn:microsoft.com/office/officeart/2008/layout/HorizontalMultiLevelHierarchy"/>
    <dgm:cxn modelId="{CDA45815-1784-47A7-87EB-A18294F174A6}" type="presOf" srcId="{CD6C8CAB-2DB8-4BEB-8794-D14E24B56239}" destId="{9E81B654-57F3-4178-8807-AB7AAC7BE08E}" srcOrd="0" destOrd="0" presId="urn:microsoft.com/office/officeart/2008/layout/HorizontalMultiLevelHierarchy"/>
    <dgm:cxn modelId="{FEC8D416-8216-4562-8549-24473B803C80}" srcId="{49A0BB83-CEA0-46AB-9D0B-B65F612AEE4A}" destId="{E0EC0A27-9EDB-47A4-8DED-CBD1A61B9BC9}" srcOrd="0" destOrd="0" parTransId="{42F96A8F-BB1E-4B89-AB8E-11A0F37EB1DB}" sibTransId="{C6050D19-3AE0-4870-8460-7297D5C8A50F}"/>
    <dgm:cxn modelId="{5782D41D-ECEA-499F-9D26-91E863B791BE}" type="presOf" srcId="{DA62F256-25CF-4854-BFCD-F90F70E5F8D4}" destId="{48D9A2E1-2598-4B00-AD73-86E6047DFB3F}" srcOrd="1" destOrd="0" presId="urn:microsoft.com/office/officeart/2008/layout/HorizontalMultiLevelHierarchy"/>
    <dgm:cxn modelId="{2F95D722-3985-45E4-9E5F-0F15FC8C1680}" type="presOf" srcId="{CF5B8EE4-D285-4E9D-BBB6-5F2F77DD4689}" destId="{49B6876F-A108-4FF0-9A81-E34DBB9D0BD7}" srcOrd="0" destOrd="0" presId="urn:microsoft.com/office/officeart/2008/layout/HorizontalMultiLevelHierarchy"/>
    <dgm:cxn modelId="{64FF5A2C-981D-4E3B-9D13-47B3852BF3E9}" type="presOf" srcId="{BB72E3E4-7E20-4FF3-87BE-AD24CB2F12EE}" destId="{6DCFD290-34D5-45FC-84C5-03B4A3AFAD52}" srcOrd="1" destOrd="0" presId="urn:microsoft.com/office/officeart/2008/layout/HorizontalMultiLevelHierarchy"/>
    <dgm:cxn modelId="{75353E2D-D5F4-4C4B-8BFF-3A25A17EC9FB}" srcId="{BF1B7062-91AB-4F1D-BD08-8D3EC4B33C1F}" destId="{48CAF46E-7318-4269-B88D-4072C010818D}" srcOrd="1" destOrd="0" parTransId="{81CB6F6D-48DA-416D-9426-0B6E4B5AD737}" sibTransId="{D0BFACD0-8F45-4F8C-9779-0AF1AE559907}"/>
    <dgm:cxn modelId="{0E885231-05A1-4118-83D8-9F076DDBEA1A}" type="presOf" srcId="{C7C06085-9DF0-469C-90B3-434C5E418A6D}" destId="{6D05A90F-5A8D-42F9-A2CB-82F28C0FF2BC}" srcOrd="0" destOrd="0" presId="urn:microsoft.com/office/officeart/2008/layout/HorizontalMultiLevelHierarchy"/>
    <dgm:cxn modelId="{5B99DD31-B3E6-465C-A8DB-0DF740AA5D7A}" srcId="{C1D130BE-4BC5-481C-BADA-14A869727C0B}" destId="{CA25E3C2-D53A-4DAC-A356-274163CFD791}" srcOrd="2" destOrd="0" parTransId="{858DE0EA-690E-49F0-9AFD-401C85E7FBB4}" sibTransId="{2D56470D-3197-4A03-90FE-5A65A52F7EFB}"/>
    <dgm:cxn modelId="{9486E231-E761-415A-A46A-B222DD3C9A89}" srcId="{96C9D5F4-FF4F-420D-8420-A926E166D7A2}" destId="{D0997319-AE2C-4C46-ADCB-BA43BE3F3F54}" srcOrd="0" destOrd="0" parTransId="{EDD69CBB-FC0D-413C-A203-D32C53DEA1CA}" sibTransId="{E975384C-827E-414A-AEB5-7C3391463B49}"/>
    <dgm:cxn modelId="{1222A638-0CF4-4D66-8E42-7794D8449649}" type="presOf" srcId="{3EC8FF9E-3113-473A-A5E5-ABD9C5F94794}" destId="{84D7F889-3498-48D8-ADC3-14251347C81B}" srcOrd="0" destOrd="0" presId="urn:microsoft.com/office/officeart/2008/layout/HorizontalMultiLevelHierarchy"/>
    <dgm:cxn modelId="{23DAEE42-3C32-4C83-A2A3-106A8D737507}" type="presOf" srcId="{AE65C2BF-225F-4643-AE59-9457E6820B24}" destId="{0C497864-2349-44C5-8D11-5F89748F0519}" srcOrd="1" destOrd="0" presId="urn:microsoft.com/office/officeart/2008/layout/HorizontalMultiLevelHierarchy"/>
    <dgm:cxn modelId="{0BE45343-E5ED-46E6-9E17-DA36296E3029}" srcId="{8E70AA8F-7583-4AFE-9EDE-87363894E1F8}" destId="{86A07196-5E8B-49B8-84A4-6DF135FCBFFC}" srcOrd="4" destOrd="0" parTransId="{D0F076D3-591F-4547-A436-4947EC5EA385}" sibTransId="{4B4DC438-D558-40CF-9151-49154A83FB16}"/>
    <dgm:cxn modelId="{3CE2794B-F419-4F40-BA80-F7E4E9B8CF58}" type="presOf" srcId="{0F1B911F-6353-4AE6-9EEF-D49625DE905E}" destId="{32DEAE14-947F-44E2-8D61-C101875AB07D}" srcOrd="1" destOrd="0" presId="urn:microsoft.com/office/officeart/2008/layout/HorizontalMultiLevelHierarchy"/>
    <dgm:cxn modelId="{41B7B24E-5BA1-4B2B-AC96-EBF5A4A1F03B}" type="presOf" srcId="{2C61C4AB-FC34-4364-9323-4A9D6350BA1C}" destId="{460E764F-BDF5-4D22-9B4D-16DC71F64CAC}" srcOrd="0" destOrd="0" presId="urn:microsoft.com/office/officeart/2008/layout/HorizontalMultiLevelHierarchy"/>
    <dgm:cxn modelId="{AA3E744F-10BA-4479-AF01-972C59BF3BCF}" type="presOf" srcId="{B164CB56-71EE-412E-A3A2-1509A3B08E05}" destId="{BE328E0A-C287-4B1A-BD90-C0F3098FFCD9}" srcOrd="0" destOrd="0" presId="urn:microsoft.com/office/officeart/2008/layout/HorizontalMultiLevelHierarchy"/>
    <dgm:cxn modelId="{464F8353-3A6D-43D6-B358-7ECC4F51C0BF}" type="presOf" srcId="{D0997319-AE2C-4C46-ADCB-BA43BE3F3F54}" destId="{DCF5B4EF-DE4F-4292-A3B2-724C163A44AB}" srcOrd="0" destOrd="0" presId="urn:microsoft.com/office/officeart/2008/layout/HorizontalMultiLevelHierarchy"/>
    <dgm:cxn modelId="{1A99FB53-EFA6-4851-937B-0604F7806F2F}" type="presOf" srcId="{434F1058-EF12-4590-BD43-496B2D33656A}" destId="{E077FA3E-A654-4D27-8616-5CDDA43F8AF6}" srcOrd="0" destOrd="0" presId="urn:microsoft.com/office/officeart/2008/layout/HorizontalMultiLevelHierarchy"/>
    <dgm:cxn modelId="{70378754-45CA-4C66-B5D5-B9C9C4EF8226}" type="presOf" srcId="{81CB6F6D-48DA-416D-9426-0B6E4B5AD737}" destId="{FD15021D-62B7-4A46-932A-654E778DB44B}" srcOrd="1" destOrd="0" presId="urn:microsoft.com/office/officeart/2008/layout/HorizontalMultiLevelHierarchy"/>
    <dgm:cxn modelId="{288CF456-3237-4FF7-BD86-048D8CA5EABD}" type="presOf" srcId="{17815460-B569-463A-BACE-734F709F874A}" destId="{CD37291B-5548-4F1B-8F2F-200AE5B0DCAE}" srcOrd="0" destOrd="0" presId="urn:microsoft.com/office/officeart/2008/layout/HorizontalMultiLevelHierarchy"/>
    <dgm:cxn modelId="{707B8E58-ABA5-4C9A-AFCF-298CB05D08DA}" srcId="{D0997319-AE2C-4C46-ADCB-BA43BE3F3F54}" destId="{8E70AA8F-7583-4AFE-9EDE-87363894E1F8}" srcOrd="0" destOrd="0" parTransId="{B164CB56-71EE-412E-A3A2-1509A3B08E05}" sibTransId="{50009256-33DA-4FAC-A050-2DE70DDCC26C}"/>
    <dgm:cxn modelId="{79AF8559-F7CD-44EF-8C13-1146412076CF}" type="presOf" srcId="{2C61C4AB-FC34-4364-9323-4A9D6350BA1C}" destId="{D2085E56-A00C-4E27-A4A7-A2743FEDF1B5}" srcOrd="1" destOrd="0" presId="urn:microsoft.com/office/officeart/2008/layout/HorizontalMultiLevelHierarchy"/>
    <dgm:cxn modelId="{BFB4B55A-7A59-4107-BBB3-3FFB27350CDD}" type="presOf" srcId="{8A26916C-03BF-4B0E-92AF-656A56CF8513}" destId="{C4365B06-B9DB-4064-B93F-1043BD4B58B2}" srcOrd="0" destOrd="0" presId="urn:microsoft.com/office/officeart/2008/layout/HorizontalMultiLevelHierarchy"/>
    <dgm:cxn modelId="{4C6F195C-0214-4CDA-A612-7D5235F062E8}" type="presOf" srcId="{DAFF3CB8-4780-4F42-8F5A-A2879CF5C5A6}" destId="{485D5E8B-1295-4B72-BF14-74B2BE7008EE}" srcOrd="0" destOrd="0" presId="urn:microsoft.com/office/officeart/2008/layout/HorizontalMultiLevelHierarchy"/>
    <dgm:cxn modelId="{3868705D-EADE-4179-913C-220656615F3B}" type="presOf" srcId="{CA25E3C2-D53A-4DAC-A356-274163CFD791}" destId="{E51A201A-58C4-4839-BBF3-03A3D4BA1DE9}" srcOrd="0" destOrd="0" presId="urn:microsoft.com/office/officeart/2008/layout/HorizontalMultiLevelHierarchy"/>
    <dgm:cxn modelId="{D6FED260-3C13-4D81-9786-0CA49E676F94}" type="presOf" srcId="{524ED0C4-9CC2-4C2A-B51C-974FA37A7FE7}" destId="{D9EA4352-69AB-4BEF-A3B8-25557C0E3D3D}" srcOrd="1" destOrd="0" presId="urn:microsoft.com/office/officeart/2008/layout/HorizontalMultiLevelHierarchy"/>
    <dgm:cxn modelId="{3679B762-699A-4AEB-956B-62A58B7F1948}" type="presOf" srcId="{23EDCDD5-F170-402F-A11E-15FD466C3CE5}" destId="{79D3B186-92E5-40C6-A995-4173A00C788D}" srcOrd="1" destOrd="0" presId="urn:microsoft.com/office/officeart/2008/layout/HorizontalMultiLevelHierarchy"/>
    <dgm:cxn modelId="{65A1D062-D707-4E05-848F-D1FC7D22343D}" type="presOf" srcId="{C1D130BE-4BC5-481C-BADA-14A869727C0B}" destId="{B3E59FB2-885F-4B71-9DC5-B6F45C8017DE}" srcOrd="0" destOrd="0" presId="urn:microsoft.com/office/officeart/2008/layout/HorizontalMultiLevelHierarchy"/>
    <dgm:cxn modelId="{218D7769-246E-4C78-8637-1FABBE9AA235}" type="presOf" srcId="{B164CB56-71EE-412E-A3A2-1509A3B08E05}" destId="{1EB559E9-DB95-4028-B960-01A592B99E92}" srcOrd="1" destOrd="0" presId="urn:microsoft.com/office/officeart/2008/layout/HorizontalMultiLevelHierarchy"/>
    <dgm:cxn modelId="{725FF76C-97C7-4E96-9DF4-060D491C229B}" type="presOf" srcId="{2FAED816-5ABD-44B8-9175-AD4921C3FE98}" destId="{43996E1E-6F52-4F8E-9F4B-77A56824C63C}" srcOrd="0" destOrd="0" presId="urn:microsoft.com/office/officeart/2008/layout/HorizontalMultiLevelHierarchy"/>
    <dgm:cxn modelId="{08C6FF6E-ED40-443D-B75C-6827A78AAE2F}" srcId="{C1D130BE-4BC5-481C-BADA-14A869727C0B}" destId="{CD6C8CAB-2DB8-4BEB-8794-D14E24B56239}" srcOrd="0" destOrd="0" parTransId="{503510FB-9E52-432E-98AC-FEF28CA55F0D}" sibTransId="{F6688289-1E3B-4C81-B097-4BC4F02DEEB1}"/>
    <dgm:cxn modelId="{59E12470-60E7-402D-AB70-780B62F88FFE}" type="presOf" srcId="{49A0BB83-CEA0-46AB-9D0B-B65F612AEE4A}" destId="{DC0B28EB-699E-45BB-87EC-30E574E72821}" srcOrd="0" destOrd="0" presId="urn:microsoft.com/office/officeart/2008/layout/HorizontalMultiLevelHierarchy"/>
    <dgm:cxn modelId="{4DFC2371-3525-4748-BBE7-8447590D404A}" type="presOf" srcId="{D0F076D3-591F-4547-A436-4947EC5EA385}" destId="{690E36EE-5895-4B91-A347-3380A5FE5255}" srcOrd="0" destOrd="0" presId="urn:microsoft.com/office/officeart/2008/layout/HorizontalMultiLevelHierarchy"/>
    <dgm:cxn modelId="{C6747171-AE68-4AE9-8919-6A36E0ACE2B0}" type="presOf" srcId="{81CB6F6D-48DA-416D-9426-0B6E4B5AD737}" destId="{8F0AA0AA-EF8D-43DE-82C5-2D7BFD08315F}" srcOrd="0" destOrd="0" presId="urn:microsoft.com/office/officeart/2008/layout/HorizontalMultiLevelHierarchy"/>
    <dgm:cxn modelId="{91124872-9F74-41C7-8C6A-D035370CD04A}" type="presOf" srcId="{858DE0EA-690E-49F0-9AFD-401C85E7FBB4}" destId="{F9C34007-6CA8-4ABF-890A-47AA50B267EA}" srcOrd="0" destOrd="0" presId="urn:microsoft.com/office/officeart/2008/layout/HorizontalMultiLevelHierarchy"/>
    <dgm:cxn modelId="{63723176-B8DC-4E93-B229-28FB65F16FAA}" type="presOf" srcId="{AE65C2BF-225F-4643-AE59-9457E6820B24}" destId="{5BC2DE1D-C4D7-4BFC-A0C1-3D282DC024CD}" srcOrd="0" destOrd="0" presId="urn:microsoft.com/office/officeart/2008/layout/HorizontalMultiLevelHierarchy"/>
    <dgm:cxn modelId="{AD49A77D-FFEC-46F9-AE75-9324F1652A36}" type="presOf" srcId="{4D897679-FA7C-48A2-A57F-5D0431886FF7}" destId="{F8A94DA1-2081-4A8B-816C-A9F98C2853F5}" srcOrd="0" destOrd="0" presId="urn:microsoft.com/office/officeart/2008/layout/HorizontalMultiLevelHierarchy"/>
    <dgm:cxn modelId="{21D8E081-3F51-4864-8D5D-F1BA8CEC852F}" srcId="{434F1058-EF12-4590-BD43-496B2D33656A}" destId="{4098A15D-6BE4-4258-B7C8-EC2A1354A4D6}" srcOrd="0" destOrd="0" parTransId="{DA62F256-25CF-4854-BFCD-F90F70E5F8D4}" sibTransId="{E1090322-3287-4D3C-A158-E43939F1FA7E}"/>
    <dgm:cxn modelId="{13B4BA82-E7EF-4FB5-98C9-D814F66B4BEF}" type="presOf" srcId="{ADED253C-6A2E-4631-B1D4-F5E1FE2B5B55}" destId="{9E59A063-5821-4E2B-8FD8-3EBA8922B98E}" srcOrd="0" destOrd="0" presId="urn:microsoft.com/office/officeart/2008/layout/HorizontalMultiLevelHierarchy"/>
    <dgm:cxn modelId="{93C58A86-3E38-4D08-BAE0-11418B22C1DB}" type="presOf" srcId="{8ACEFE3D-DAAE-46D2-BF29-AF7B5FBB783D}" destId="{A00DE1AA-92DF-4607-98DB-1C3BB048DCF5}" srcOrd="0" destOrd="0" presId="urn:microsoft.com/office/officeart/2008/layout/HorizontalMultiLevelHierarchy"/>
    <dgm:cxn modelId="{0B448A87-44AF-4367-8785-F0AC108ED2DD}" type="presOf" srcId="{4098A15D-6BE4-4258-B7C8-EC2A1354A4D6}" destId="{768C7647-12EF-40E9-94EB-C1868C4AFE59}" srcOrd="0" destOrd="0" presId="urn:microsoft.com/office/officeart/2008/layout/HorizontalMultiLevelHierarchy"/>
    <dgm:cxn modelId="{605CDB89-2698-4157-8E1F-4D6677C6D46F}" type="presOf" srcId="{4DA8AE24-A75C-40AE-A6A1-13FE57AE449D}" destId="{A732D3F1-1291-409E-9A7C-778CAE167F89}" srcOrd="0" destOrd="0" presId="urn:microsoft.com/office/officeart/2008/layout/HorizontalMultiLevelHierarchy"/>
    <dgm:cxn modelId="{82D60E8A-40D3-49BC-895D-3DAB17D8AD62}" type="presOf" srcId="{96C9D5F4-FF4F-420D-8420-A926E166D7A2}" destId="{50C4D88C-9CB0-4513-8456-755395491158}" srcOrd="0" destOrd="0" presId="urn:microsoft.com/office/officeart/2008/layout/HorizontalMultiLevelHierarchy"/>
    <dgm:cxn modelId="{EB6A4F8B-0076-4AA0-A81D-3E41E4C53187}" type="presOf" srcId="{8A26916C-03BF-4B0E-92AF-656A56CF8513}" destId="{0336C92A-933C-4B9A-8AAD-80A8DB51CB00}" srcOrd="1" destOrd="0" presId="urn:microsoft.com/office/officeart/2008/layout/HorizontalMultiLevelHierarchy"/>
    <dgm:cxn modelId="{4BDF838B-A489-4DE6-9003-7CF5CCBF8353}" srcId="{8E70AA8F-7583-4AFE-9EDE-87363894E1F8}" destId="{2FAED816-5ABD-44B8-9175-AD4921C3FE98}" srcOrd="3" destOrd="0" parTransId="{2C61C4AB-FC34-4364-9323-4A9D6350BA1C}" sibTransId="{4827AEAC-F6B1-4792-BB11-A609080D91CA}"/>
    <dgm:cxn modelId="{C77F5C8D-F4DE-4573-9FDE-EBB2F5F469F1}" type="presOf" srcId="{D0F076D3-591F-4547-A436-4947EC5EA385}" destId="{ADBE13F2-10FA-4B06-99C7-09C6712A7646}" srcOrd="1" destOrd="0" presId="urn:microsoft.com/office/officeart/2008/layout/HorizontalMultiLevelHierarchy"/>
    <dgm:cxn modelId="{C3BFF295-2D54-481B-947E-4480284A189F}" type="presOf" srcId="{31BDA904-A9EF-437C-9DAF-E5BDF8C1106E}" destId="{FAF45787-F807-4BB6-923D-0C0E2CD8C149}" srcOrd="0" destOrd="0" presId="urn:microsoft.com/office/officeart/2008/layout/HorizontalMultiLevelHierarchy"/>
    <dgm:cxn modelId="{99BBE096-3DF3-4255-89AC-24F727FF2F6A}" type="presOf" srcId="{42F96A8F-BB1E-4B89-AB8E-11A0F37EB1DB}" destId="{7F2C676C-E906-4B26-892E-C728B9239429}" srcOrd="0" destOrd="0" presId="urn:microsoft.com/office/officeart/2008/layout/HorizontalMultiLevelHierarchy"/>
    <dgm:cxn modelId="{3661A398-6699-493C-A604-957A73E01291}" type="presOf" srcId="{17815460-B569-463A-BACE-734F709F874A}" destId="{D4121B60-61D6-41A4-AAB9-DE9671C8ED2F}" srcOrd="1" destOrd="0" presId="urn:microsoft.com/office/officeart/2008/layout/HorizontalMultiLevelHierarchy"/>
    <dgm:cxn modelId="{3334C099-BCC2-4024-88CF-D77B492D91C8}" type="presOf" srcId="{BB72E3E4-7E20-4FF3-87BE-AD24CB2F12EE}" destId="{A4E05C94-2209-4BF4-B627-606397BBC1C5}" srcOrd="0" destOrd="0" presId="urn:microsoft.com/office/officeart/2008/layout/HorizontalMultiLevelHierarchy"/>
    <dgm:cxn modelId="{FA7F7B9B-BCD6-48E4-84B7-A00266E14053}" type="presOf" srcId="{B3C6A11E-10F5-433C-A0FB-1B185A7D12E0}" destId="{1CD57466-73E5-43BB-AF51-980153E8039A}" srcOrd="0" destOrd="0" presId="urn:microsoft.com/office/officeart/2008/layout/HorizontalMultiLevelHierarchy"/>
    <dgm:cxn modelId="{E07BE79E-7865-47DB-84AF-7F7057F85761}" type="presOf" srcId="{8E70AA8F-7583-4AFE-9EDE-87363894E1F8}" destId="{49ADAAAB-354D-4968-9DE9-378E6595E5BB}" srcOrd="0" destOrd="0" presId="urn:microsoft.com/office/officeart/2008/layout/HorizontalMultiLevelHierarchy"/>
    <dgm:cxn modelId="{9E137BA1-2E21-43A2-A338-650B162A3662}" srcId="{D0997319-AE2C-4C46-ADCB-BA43BE3F3F54}" destId="{434F1058-EF12-4590-BD43-496B2D33656A}" srcOrd="1" destOrd="0" parTransId="{17815460-B569-463A-BACE-734F709F874A}" sibTransId="{BC8F1DC2-66B6-4B6F-BD02-84C41DB8AF5C}"/>
    <dgm:cxn modelId="{C996C3A8-B8F4-411F-B641-37F469185B57}" type="presOf" srcId="{524ED0C4-9CC2-4C2A-B51C-974FA37A7FE7}" destId="{C5F46441-018D-4AD0-9984-278FB6B3653F}" srcOrd="0" destOrd="0" presId="urn:microsoft.com/office/officeart/2008/layout/HorizontalMultiLevelHierarchy"/>
    <dgm:cxn modelId="{449FB1AA-FE60-423F-AD7C-959A05592410}" type="presOf" srcId="{858DE0EA-690E-49F0-9AFD-401C85E7FBB4}" destId="{D3331827-B92C-4419-96E8-793E8D653308}" srcOrd="1" destOrd="0" presId="urn:microsoft.com/office/officeart/2008/layout/HorizontalMultiLevelHierarchy"/>
    <dgm:cxn modelId="{00DC05AB-0E87-4D69-9934-9D14BE1C2731}" type="presOf" srcId="{503510FB-9E52-432E-98AC-FEF28CA55F0D}" destId="{60A0F5E7-D1D3-49F8-A254-CFFCBE54AAF0}" srcOrd="0" destOrd="0" presId="urn:microsoft.com/office/officeart/2008/layout/HorizontalMultiLevelHierarchy"/>
    <dgm:cxn modelId="{540F67B5-7CE8-4325-88C3-2ECA7ED151B5}" type="presOf" srcId="{E0EC0A27-9EDB-47A4-8DED-CBD1A61B9BC9}" destId="{81473451-3FF3-474B-98FB-6869E5682468}" srcOrd="0" destOrd="0" presId="urn:microsoft.com/office/officeart/2008/layout/HorizontalMultiLevelHierarchy"/>
    <dgm:cxn modelId="{7DC022B6-EC7E-4248-8376-A4A4C0054F1A}" type="presOf" srcId="{503510FB-9E52-432E-98AC-FEF28CA55F0D}" destId="{3325D373-008A-41E8-9EA1-B4B0FC90FCD2}" srcOrd="1" destOrd="0" presId="urn:microsoft.com/office/officeart/2008/layout/HorizontalMultiLevelHierarchy"/>
    <dgm:cxn modelId="{5EE5F9B8-E535-490A-81D6-FE6068C5F94F}" type="presOf" srcId="{86A07196-5E8B-49B8-84A4-6DF135FCBFFC}" destId="{6E154881-954A-429F-9BBE-E92EEB4B1011}" srcOrd="0" destOrd="0" presId="urn:microsoft.com/office/officeart/2008/layout/HorizontalMultiLevelHierarchy"/>
    <dgm:cxn modelId="{21BC0ABF-D33B-4704-99A0-AC6C60960517}" type="presOf" srcId="{87CDD4F3-E71F-44A9-B515-E47672A849B6}" destId="{329CD9E0-9945-40C9-89A5-5929AA1A3A82}" srcOrd="0" destOrd="0" presId="urn:microsoft.com/office/officeart/2008/layout/HorizontalMultiLevelHierarchy"/>
    <dgm:cxn modelId="{626342BF-3559-4137-A851-ACB1710B13E3}" srcId="{8E70AA8F-7583-4AFE-9EDE-87363894E1F8}" destId="{BF1B7062-91AB-4F1D-BD08-8D3EC4B33C1F}" srcOrd="0" destOrd="0" parTransId="{8ACEFE3D-DAAE-46D2-BF29-AF7B5FBB783D}" sibTransId="{0FF6A2D2-189B-4085-A91C-E4641E47ACCE}"/>
    <dgm:cxn modelId="{221AD8BF-6539-43E4-9EB1-23AF138D0EE2}" srcId="{D0997319-AE2C-4C46-ADCB-BA43BE3F3F54}" destId="{C1D130BE-4BC5-481C-BADA-14A869727C0B}" srcOrd="2" destOrd="0" parTransId="{8A26916C-03BF-4B0E-92AF-656A56CF8513}" sibTransId="{4F4BE6FE-AE34-4934-8B0D-8FDF04C5765F}"/>
    <dgm:cxn modelId="{25BD37C3-2196-49F3-AD2A-B163574CADC5}" type="presOf" srcId="{42F96A8F-BB1E-4B89-AB8E-11A0F37EB1DB}" destId="{F614A676-E312-4A6F-BE9F-B6E2993177B6}" srcOrd="1" destOrd="0" presId="urn:microsoft.com/office/officeart/2008/layout/HorizontalMultiLevelHierarchy"/>
    <dgm:cxn modelId="{06533EC6-3B33-4FE2-B092-DBD1E23AB973}" type="presOf" srcId="{2DCC687C-BE9B-4DD8-8A80-E970635437CA}" destId="{2B4072C3-2623-4EA4-94B7-025A9DCD72E9}" srcOrd="0" destOrd="0" presId="urn:microsoft.com/office/officeart/2008/layout/HorizontalMultiLevelHierarchy"/>
    <dgm:cxn modelId="{0419F4C6-C72F-44E5-856A-7A5E20A609B0}" srcId="{8E70AA8F-7583-4AFE-9EDE-87363894E1F8}" destId="{49A0BB83-CEA0-46AB-9D0B-B65F612AEE4A}" srcOrd="1" destOrd="0" parTransId="{AE65C2BF-225F-4643-AE59-9457E6820B24}" sibTransId="{2328B74F-4929-49C4-A401-C9585D838753}"/>
    <dgm:cxn modelId="{FA31A5C7-F378-42C8-A9AD-F864553E6C8E}" type="presOf" srcId="{23EDCDD5-F170-402F-A11E-15FD466C3CE5}" destId="{709C936E-7E65-4B5A-AC40-4548A25152AC}" srcOrd="0" destOrd="0" presId="urn:microsoft.com/office/officeart/2008/layout/HorizontalMultiLevelHierarchy"/>
    <dgm:cxn modelId="{19B9B5C9-B669-4991-9912-383473355532}" type="presOf" srcId="{33587DE4-8F92-4CA4-A011-892138D47DA7}" destId="{8F47A465-73D6-48E5-83FD-F149301C3BBD}" srcOrd="0" destOrd="0" presId="urn:microsoft.com/office/officeart/2008/layout/HorizontalMultiLevelHierarchy"/>
    <dgm:cxn modelId="{587DEAC9-60C3-45DB-9C9F-C26256D35C0F}" srcId="{C1D130BE-4BC5-481C-BADA-14A869727C0B}" destId="{16945C89-930D-4764-8730-4F183F8B4C87}" srcOrd="1" destOrd="0" parTransId="{B3C6A11E-10F5-433C-A0FB-1B185A7D12E0}" sibTransId="{5C8BCF49-4277-47C2-9543-A10467E88E20}"/>
    <dgm:cxn modelId="{EDD069CE-E724-4C0A-92C6-2204B289CF24}" type="presOf" srcId="{DA62F256-25CF-4854-BFCD-F90F70E5F8D4}" destId="{037062E2-BE96-4A8B-9D2F-1FA0857207C1}" srcOrd="0" destOrd="0" presId="urn:microsoft.com/office/officeart/2008/layout/HorizontalMultiLevelHierarchy"/>
    <dgm:cxn modelId="{46C105CF-449F-4F1C-B399-CE70EC74C4C8}" srcId="{BF1B7062-91AB-4F1D-BD08-8D3EC4B33C1F}" destId="{D11BAA21-3D0E-4BFE-97F1-F349F96BB7F2}" srcOrd="3" destOrd="0" parTransId="{524ED0C4-9CC2-4C2A-B51C-974FA37A7FE7}" sibTransId="{632B7E11-8BCB-44BB-80A1-C58DA59BDECF}"/>
    <dgm:cxn modelId="{4A7380CF-8162-4F2E-9F90-B51642631E94}" srcId="{49A0BB83-CEA0-46AB-9D0B-B65F612AEE4A}" destId="{C1F68F19-94EA-4970-A79B-863E823848E5}" srcOrd="2" destOrd="0" parTransId="{0F1B911F-6353-4AE6-9EEF-D49625DE905E}" sibTransId="{60DB14D8-838D-4A63-A334-C12EB1C7625D}"/>
    <dgm:cxn modelId="{983AD7DE-4E8D-496F-BCB8-C95CB034A01D}" type="presOf" srcId="{C7C06085-9DF0-469C-90B3-434C5E418A6D}" destId="{799FD5E4-5D76-4338-BDA8-9F7F790A3A29}" srcOrd="1" destOrd="0" presId="urn:microsoft.com/office/officeart/2008/layout/HorizontalMultiLevelHierarchy"/>
    <dgm:cxn modelId="{C5BE0DE1-3793-4C23-A900-78112F2919D4}" srcId="{8E70AA8F-7583-4AFE-9EDE-87363894E1F8}" destId="{DAFF3CB8-4780-4F42-8F5A-A2879CF5C5A6}" srcOrd="2" destOrd="0" parTransId="{BB72E3E4-7E20-4FF3-87BE-AD24CB2F12EE}" sibTransId="{1E1C3655-4299-4282-B808-C53E3FABF68D}"/>
    <dgm:cxn modelId="{32BA70E3-2B88-4E2B-9094-EE86858857DA}" srcId="{BF1B7062-91AB-4F1D-BD08-8D3EC4B33C1F}" destId="{33587DE4-8F92-4CA4-A011-892138D47DA7}" srcOrd="4" destOrd="0" parTransId="{31BDA904-A9EF-437C-9DAF-E5BDF8C1106E}" sibTransId="{359CEDC3-C134-4529-AEBB-BBDE1EA7D255}"/>
    <dgm:cxn modelId="{870D94E8-9751-454A-BABA-EA45EF84CC1C}" type="presOf" srcId="{C1F68F19-94EA-4970-A79B-863E823848E5}" destId="{42C465EB-33D9-4AD2-A33B-930C8E39ED41}" srcOrd="0" destOrd="0" presId="urn:microsoft.com/office/officeart/2008/layout/HorizontalMultiLevelHierarchy"/>
    <dgm:cxn modelId="{B7674FEE-4F81-43E5-A853-47CF1B66D2AD}" type="presOf" srcId="{BF1B7062-91AB-4F1D-BD08-8D3EC4B33C1F}" destId="{F9F18759-F577-4686-9C34-EB964D732C77}" srcOrd="0" destOrd="0" presId="urn:microsoft.com/office/officeart/2008/layout/HorizontalMultiLevelHierarchy"/>
    <dgm:cxn modelId="{8D6DF9EE-A2D8-412C-887B-0C054D51DFA0}" type="presOf" srcId="{2DCC687C-BE9B-4DD8-8A80-E970635437CA}" destId="{7260B369-A7E2-44EA-98FE-B408D79B13A6}" srcOrd="1" destOrd="0" presId="urn:microsoft.com/office/officeart/2008/layout/HorizontalMultiLevelHierarchy"/>
    <dgm:cxn modelId="{7CDA6FEF-3872-4337-84FA-0DD423E0FBC5}" srcId="{BF1B7062-91AB-4F1D-BD08-8D3EC4B33C1F}" destId="{ADED253C-6A2E-4631-B1D4-F5E1FE2B5B55}" srcOrd="2" destOrd="0" parTransId="{23EDCDD5-F170-402F-A11E-15FD466C3CE5}" sibTransId="{074D77D4-B07D-447C-B97C-356C65F95759}"/>
    <dgm:cxn modelId="{F4D4E3EF-4C7A-4DD4-B693-2A68087757F8}" srcId="{49A0BB83-CEA0-46AB-9D0B-B65F612AEE4A}" destId="{4DA8AE24-A75C-40AE-A6A1-13FE57AE449D}" srcOrd="1" destOrd="0" parTransId="{2DCC687C-BE9B-4DD8-8A80-E970635437CA}" sibTransId="{DF4C3ABC-A688-4048-91A3-DFE9CE606182}"/>
    <dgm:cxn modelId="{0A8FCBF8-AD1F-4CF4-8568-2F5CBABA5157}" srcId="{49A0BB83-CEA0-46AB-9D0B-B65F612AEE4A}" destId="{3EC8FF9E-3113-473A-A5E5-ABD9C5F94794}" srcOrd="3" destOrd="0" parTransId="{87CDD4F3-E71F-44A9-B515-E47672A849B6}" sibTransId="{25369813-4686-4B37-9746-915D5E2ABB1B}"/>
    <dgm:cxn modelId="{2279FAFA-FB88-4C2D-B0C1-6B2ACC4BBF39}" type="presOf" srcId="{D937D902-C50B-4BEC-9C1F-D9880BCC701B}" destId="{30A455D9-9D31-498C-B006-B59A4D0FAC39}" srcOrd="1" destOrd="0" presId="urn:microsoft.com/office/officeart/2008/layout/HorizontalMultiLevelHierarchy"/>
    <dgm:cxn modelId="{A3A0BCFB-D8D9-4632-B5AB-CF4EFA2E3C41}" srcId="{BF1B7062-91AB-4F1D-BD08-8D3EC4B33C1F}" destId="{4D897679-FA7C-48A2-A57F-5D0431886FF7}" srcOrd="0" destOrd="0" parTransId="{C7C06085-9DF0-469C-90B3-434C5E418A6D}" sibTransId="{D55B2488-3E22-41F8-99B8-F1276460587D}"/>
    <dgm:cxn modelId="{6B84BBFC-A091-4525-A53A-310AE57146D4}" type="presOf" srcId="{D11BAA21-3D0E-4BFE-97F1-F349F96BB7F2}" destId="{E35C2840-DB93-493D-B275-166B0E0C4A9D}" srcOrd="0" destOrd="0" presId="urn:microsoft.com/office/officeart/2008/layout/HorizontalMultiLevelHierarchy"/>
    <dgm:cxn modelId="{BC1D60FE-A17A-4459-A412-7BD781EE41A1}" type="presOf" srcId="{31BDA904-A9EF-437C-9DAF-E5BDF8C1106E}" destId="{8B0AB1CA-7D19-4139-820F-FBEA5B4373F8}" srcOrd="1" destOrd="0" presId="urn:microsoft.com/office/officeart/2008/layout/HorizontalMultiLevelHierarchy"/>
    <dgm:cxn modelId="{3E8C5480-73D9-4EE3-932D-82721BB1E7B2}" type="presParOf" srcId="{50C4D88C-9CB0-4513-8456-755395491158}" destId="{506FBA0B-6598-4404-B87A-56869B8718E3}" srcOrd="0" destOrd="0" presId="urn:microsoft.com/office/officeart/2008/layout/HorizontalMultiLevelHierarchy"/>
    <dgm:cxn modelId="{AD087DA0-5EB4-49EE-82D3-F6C47200DD79}" type="presParOf" srcId="{506FBA0B-6598-4404-B87A-56869B8718E3}" destId="{DCF5B4EF-DE4F-4292-A3B2-724C163A44AB}" srcOrd="0" destOrd="0" presId="urn:microsoft.com/office/officeart/2008/layout/HorizontalMultiLevelHierarchy"/>
    <dgm:cxn modelId="{AD864577-5B7E-4328-AC26-287C80C6BEA3}" type="presParOf" srcId="{506FBA0B-6598-4404-B87A-56869B8718E3}" destId="{7E8A6FC8-F240-4C27-8F75-0549E9D1CE4E}" srcOrd="1" destOrd="0" presId="urn:microsoft.com/office/officeart/2008/layout/HorizontalMultiLevelHierarchy"/>
    <dgm:cxn modelId="{0D5824EC-96D2-4284-930C-3DC3234577D3}" type="presParOf" srcId="{7E8A6FC8-F240-4C27-8F75-0549E9D1CE4E}" destId="{BE328E0A-C287-4B1A-BD90-C0F3098FFCD9}" srcOrd="0" destOrd="0" presId="urn:microsoft.com/office/officeart/2008/layout/HorizontalMultiLevelHierarchy"/>
    <dgm:cxn modelId="{FF3EDB3F-3E5D-484F-B7EB-2D9D119CC084}" type="presParOf" srcId="{BE328E0A-C287-4B1A-BD90-C0F3098FFCD9}" destId="{1EB559E9-DB95-4028-B960-01A592B99E92}" srcOrd="0" destOrd="0" presId="urn:microsoft.com/office/officeart/2008/layout/HorizontalMultiLevelHierarchy"/>
    <dgm:cxn modelId="{6E796F25-24CC-4F5D-8AB9-96C968A94D86}" type="presParOf" srcId="{7E8A6FC8-F240-4C27-8F75-0549E9D1CE4E}" destId="{9893F228-CFAA-415F-97D9-8C8EA9FB1BC5}" srcOrd="1" destOrd="0" presId="urn:microsoft.com/office/officeart/2008/layout/HorizontalMultiLevelHierarchy"/>
    <dgm:cxn modelId="{F5FE272E-5A1A-4232-A41E-5E8F96E754E7}" type="presParOf" srcId="{9893F228-CFAA-415F-97D9-8C8EA9FB1BC5}" destId="{49ADAAAB-354D-4968-9DE9-378E6595E5BB}" srcOrd="0" destOrd="0" presId="urn:microsoft.com/office/officeart/2008/layout/HorizontalMultiLevelHierarchy"/>
    <dgm:cxn modelId="{480D07D8-1F1B-4569-80CC-321A6295D639}" type="presParOf" srcId="{9893F228-CFAA-415F-97D9-8C8EA9FB1BC5}" destId="{46E2FE2A-A747-4DEE-AAF5-53A8EE84B06B}" srcOrd="1" destOrd="0" presId="urn:microsoft.com/office/officeart/2008/layout/HorizontalMultiLevelHierarchy"/>
    <dgm:cxn modelId="{50D16AF4-5755-49CA-8CD2-80B55C410D0F}" type="presParOf" srcId="{46E2FE2A-A747-4DEE-AAF5-53A8EE84B06B}" destId="{A00DE1AA-92DF-4607-98DB-1C3BB048DCF5}" srcOrd="0" destOrd="0" presId="urn:microsoft.com/office/officeart/2008/layout/HorizontalMultiLevelHierarchy"/>
    <dgm:cxn modelId="{431D5585-68BC-402E-A1E8-6AA95F6C7608}" type="presParOf" srcId="{A00DE1AA-92DF-4607-98DB-1C3BB048DCF5}" destId="{FCADF10C-D51C-403A-B095-E884F4771DA4}" srcOrd="0" destOrd="0" presId="urn:microsoft.com/office/officeart/2008/layout/HorizontalMultiLevelHierarchy"/>
    <dgm:cxn modelId="{15D334E0-0A38-4F4E-ADC1-2877693952AA}" type="presParOf" srcId="{46E2FE2A-A747-4DEE-AAF5-53A8EE84B06B}" destId="{82114EE1-887C-431E-AFFD-6C4277E5953D}" srcOrd="1" destOrd="0" presId="urn:microsoft.com/office/officeart/2008/layout/HorizontalMultiLevelHierarchy"/>
    <dgm:cxn modelId="{8C9D2DBB-76FF-4B29-A8BF-76E1595D5F7B}" type="presParOf" srcId="{82114EE1-887C-431E-AFFD-6C4277E5953D}" destId="{F9F18759-F577-4686-9C34-EB964D732C77}" srcOrd="0" destOrd="0" presId="urn:microsoft.com/office/officeart/2008/layout/HorizontalMultiLevelHierarchy"/>
    <dgm:cxn modelId="{24FAD8B7-4C36-4713-89C8-0B0C5F8DE428}" type="presParOf" srcId="{82114EE1-887C-431E-AFFD-6C4277E5953D}" destId="{54BDE115-2A0C-4217-89B4-E7E8586234DB}" srcOrd="1" destOrd="0" presId="urn:microsoft.com/office/officeart/2008/layout/HorizontalMultiLevelHierarchy"/>
    <dgm:cxn modelId="{3D372E14-A8FD-44D7-8131-FA6D9CF22B67}" type="presParOf" srcId="{54BDE115-2A0C-4217-89B4-E7E8586234DB}" destId="{6D05A90F-5A8D-42F9-A2CB-82F28C0FF2BC}" srcOrd="0" destOrd="0" presId="urn:microsoft.com/office/officeart/2008/layout/HorizontalMultiLevelHierarchy"/>
    <dgm:cxn modelId="{F40CABF1-22E9-41F5-8B23-F27E5206AE95}" type="presParOf" srcId="{6D05A90F-5A8D-42F9-A2CB-82F28C0FF2BC}" destId="{799FD5E4-5D76-4338-BDA8-9F7F790A3A29}" srcOrd="0" destOrd="0" presId="urn:microsoft.com/office/officeart/2008/layout/HorizontalMultiLevelHierarchy"/>
    <dgm:cxn modelId="{DFBDF78B-1D23-455B-94D1-7FEC00C888AD}" type="presParOf" srcId="{54BDE115-2A0C-4217-89B4-E7E8586234DB}" destId="{1C875D8C-6779-45C7-9DF1-E38374A18533}" srcOrd="1" destOrd="0" presId="urn:microsoft.com/office/officeart/2008/layout/HorizontalMultiLevelHierarchy"/>
    <dgm:cxn modelId="{00ED9729-0AF6-4E65-A263-4A217F294ED2}" type="presParOf" srcId="{1C875D8C-6779-45C7-9DF1-E38374A18533}" destId="{F8A94DA1-2081-4A8B-816C-A9F98C2853F5}" srcOrd="0" destOrd="0" presId="urn:microsoft.com/office/officeart/2008/layout/HorizontalMultiLevelHierarchy"/>
    <dgm:cxn modelId="{44FDD24A-6CFB-46B1-BEB2-69DCD38B52E4}" type="presParOf" srcId="{1C875D8C-6779-45C7-9DF1-E38374A18533}" destId="{BE78AA36-14CC-406D-9CAF-F23AD3DFDFED}" srcOrd="1" destOrd="0" presId="urn:microsoft.com/office/officeart/2008/layout/HorizontalMultiLevelHierarchy"/>
    <dgm:cxn modelId="{944A07B4-171F-46FD-9A9A-D9F32623A61F}" type="presParOf" srcId="{54BDE115-2A0C-4217-89B4-E7E8586234DB}" destId="{8F0AA0AA-EF8D-43DE-82C5-2D7BFD08315F}" srcOrd="2" destOrd="0" presId="urn:microsoft.com/office/officeart/2008/layout/HorizontalMultiLevelHierarchy"/>
    <dgm:cxn modelId="{8E6E216A-B20D-4FF2-9976-6A4AD97AA5AD}" type="presParOf" srcId="{8F0AA0AA-EF8D-43DE-82C5-2D7BFD08315F}" destId="{FD15021D-62B7-4A46-932A-654E778DB44B}" srcOrd="0" destOrd="0" presId="urn:microsoft.com/office/officeart/2008/layout/HorizontalMultiLevelHierarchy"/>
    <dgm:cxn modelId="{35774EDF-2194-4938-91A1-C2CF1298126D}" type="presParOf" srcId="{54BDE115-2A0C-4217-89B4-E7E8586234DB}" destId="{92C6DF90-94C7-417B-A0B7-472D3330DFC6}" srcOrd="3" destOrd="0" presId="urn:microsoft.com/office/officeart/2008/layout/HorizontalMultiLevelHierarchy"/>
    <dgm:cxn modelId="{62003EF5-E134-419F-A088-B5DDC40A2688}" type="presParOf" srcId="{92C6DF90-94C7-417B-A0B7-472D3330DFC6}" destId="{571B8373-7DFF-4282-8AA6-80F7CC7EA7C8}" srcOrd="0" destOrd="0" presId="urn:microsoft.com/office/officeart/2008/layout/HorizontalMultiLevelHierarchy"/>
    <dgm:cxn modelId="{E322A04F-806C-4932-A9A0-D0423C9769E7}" type="presParOf" srcId="{92C6DF90-94C7-417B-A0B7-472D3330DFC6}" destId="{2E395B4D-D351-4809-A97B-BD1545D151D6}" srcOrd="1" destOrd="0" presId="urn:microsoft.com/office/officeart/2008/layout/HorizontalMultiLevelHierarchy"/>
    <dgm:cxn modelId="{F777DE2D-E80D-4EA4-B833-A3841CA97B4B}" type="presParOf" srcId="{54BDE115-2A0C-4217-89B4-E7E8586234DB}" destId="{709C936E-7E65-4B5A-AC40-4548A25152AC}" srcOrd="4" destOrd="0" presId="urn:microsoft.com/office/officeart/2008/layout/HorizontalMultiLevelHierarchy"/>
    <dgm:cxn modelId="{32E88D2B-0DC3-47DF-8E3C-D73500CC12ED}" type="presParOf" srcId="{709C936E-7E65-4B5A-AC40-4548A25152AC}" destId="{79D3B186-92E5-40C6-A995-4173A00C788D}" srcOrd="0" destOrd="0" presId="urn:microsoft.com/office/officeart/2008/layout/HorizontalMultiLevelHierarchy"/>
    <dgm:cxn modelId="{3F754718-EE57-49C1-BB11-DB71B1789707}" type="presParOf" srcId="{54BDE115-2A0C-4217-89B4-E7E8586234DB}" destId="{288D4D72-A885-421E-B53B-89BEC0A8E191}" srcOrd="5" destOrd="0" presId="urn:microsoft.com/office/officeart/2008/layout/HorizontalMultiLevelHierarchy"/>
    <dgm:cxn modelId="{7057AA4D-B137-41ED-BB23-97CC6A463ECC}" type="presParOf" srcId="{288D4D72-A885-421E-B53B-89BEC0A8E191}" destId="{9E59A063-5821-4E2B-8FD8-3EBA8922B98E}" srcOrd="0" destOrd="0" presId="urn:microsoft.com/office/officeart/2008/layout/HorizontalMultiLevelHierarchy"/>
    <dgm:cxn modelId="{B1430112-47C7-421A-A831-AD9432EA9447}" type="presParOf" srcId="{288D4D72-A885-421E-B53B-89BEC0A8E191}" destId="{A60165E3-8C06-4086-B11F-0E702421E440}" srcOrd="1" destOrd="0" presId="urn:microsoft.com/office/officeart/2008/layout/HorizontalMultiLevelHierarchy"/>
    <dgm:cxn modelId="{4606825E-DF7B-4A4B-970B-90A4366FCD75}" type="presParOf" srcId="{54BDE115-2A0C-4217-89B4-E7E8586234DB}" destId="{C5F46441-018D-4AD0-9984-278FB6B3653F}" srcOrd="6" destOrd="0" presId="urn:microsoft.com/office/officeart/2008/layout/HorizontalMultiLevelHierarchy"/>
    <dgm:cxn modelId="{2195A6B6-C0E7-4925-B522-ECD20392777B}" type="presParOf" srcId="{C5F46441-018D-4AD0-9984-278FB6B3653F}" destId="{D9EA4352-69AB-4BEF-A3B8-25557C0E3D3D}" srcOrd="0" destOrd="0" presId="urn:microsoft.com/office/officeart/2008/layout/HorizontalMultiLevelHierarchy"/>
    <dgm:cxn modelId="{76A9F908-999F-4A91-9814-EDE65165187B}" type="presParOf" srcId="{54BDE115-2A0C-4217-89B4-E7E8586234DB}" destId="{0E92266F-6127-4D65-BB11-33FD467F105D}" srcOrd="7" destOrd="0" presId="urn:microsoft.com/office/officeart/2008/layout/HorizontalMultiLevelHierarchy"/>
    <dgm:cxn modelId="{F306A3C1-7973-4F7A-943B-6ADCD306A7F6}" type="presParOf" srcId="{0E92266F-6127-4D65-BB11-33FD467F105D}" destId="{E35C2840-DB93-493D-B275-166B0E0C4A9D}" srcOrd="0" destOrd="0" presId="urn:microsoft.com/office/officeart/2008/layout/HorizontalMultiLevelHierarchy"/>
    <dgm:cxn modelId="{A835B48E-3A8E-4008-A8CE-A71601018F84}" type="presParOf" srcId="{0E92266F-6127-4D65-BB11-33FD467F105D}" destId="{D8A053A6-8CD3-465F-9ECC-7C0D113893EE}" srcOrd="1" destOrd="0" presId="urn:microsoft.com/office/officeart/2008/layout/HorizontalMultiLevelHierarchy"/>
    <dgm:cxn modelId="{8D24C396-9E55-4005-8D86-DB4BF7EBCB4D}" type="presParOf" srcId="{54BDE115-2A0C-4217-89B4-E7E8586234DB}" destId="{FAF45787-F807-4BB6-923D-0C0E2CD8C149}" srcOrd="8" destOrd="0" presId="urn:microsoft.com/office/officeart/2008/layout/HorizontalMultiLevelHierarchy"/>
    <dgm:cxn modelId="{B8C3ED00-AC23-46BD-B1D0-119DB40B33C6}" type="presParOf" srcId="{FAF45787-F807-4BB6-923D-0C0E2CD8C149}" destId="{8B0AB1CA-7D19-4139-820F-FBEA5B4373F8}" srcOrd="0" destOrd="0" presId="urn:microsoft.com/office/officeart/2008/layout/HorizontalMultiLevelHierarchy"/>
    <dgm:cxn modelId="{CEE7DFA3-513B-4D24-A57B-0052FB3C207F}" type="presParOf" srcId="{54BDE115-2A0C-4217-89B4-E7E8586234DB}" destId="{C3306D52-2437-4385-ACA3-7D8CE9EB0569}" srcOrd="9" destOrd="0" presId="urn:microsoft.com/office/officeart/2008/layout/HorizontalMultiLevelHierarchy"/>
    <dgm:cxn modelId="{08DF73F5-ABF4-4C8B-834F-6A47AAB5E318}" type="presParOf" srcId="{C3306D52-2437-4385-ACA3-7D8CE9EB0569}" destId="{8F47A465-73D6-48E5-83FD-F149301C3BBD}" srcOrd="0" destOrd="0" presId="urn:microsoft.com/office/officeart/2008/layout/HorizontalMultiLevelHierarchy"/>
    <dgm:cxn modelId="{1CF8F74E-E989-4A3F-908A-DCDB6D590139}" type="presParOf" srcId="{C3306D52-2437-4385-ACA3-7D8CE9EB0569}" destId="{E32E857A-F3CD-4263-AB35-D59E97F83B1D}" srcOrd="1" destOrd="0" presId="urn:microsoft.com/office/officeart/2008/layout/HorizontalMultiLevelHierarchy"/>
    <dgm:cxn modelId="{88639E4F-31C1-497A-AD08-8F53C1B0472D}" type="presParOf" srcId="{46E2FE2A-A747-4DEE-AAF5-53A8EE84B06B}" destId="{5BC2DE1D-C4D7-4BFC-A0C1-3D282DC024CD}" srcOrd="2" destOrd="0" presId="urn:microsoft.com/office/officeart/2008/layout/HorizontalMultiLevelHierarchy"/>
    <dgm:cxn modelId="{BC66EAF4-D03A-4B97-B08C-7F76CC2F9B24}" type="presParOf" srcId="{5BC2DE1D-C4D7-4BFC-A0C1-3D282DC024CD}" destId="{0C497864-2349-44C5-8D11-5F89748F0519}" srcOrd="0" destOrd="0" presId="urn:microsoft.com/office/officeart/2008/layout/HorizontalMultiLevelHierarchy"/>
    <dgm:cxn modelId="{40D40725-FA7B-4511-B16E-C1EFB81A0750}" type="presParOf" srcId="{46E2FE2A-A747-4DEE-AAF5-53A8EE84B06B}" destId="{9DEE4079-5D60-4753-AEAE-EF1343D66E8F}" srcOrd="3" destOrd="0" presId="urn:microsoft.com/office/officeart/2008/layout/HorizontalMultiLevelHierarchy"/>
    <dgm:cxn modelId="{6042F3FD-F18F-4D46-8EC2-9066A06C2B78}" type="presParOf" srcId="{9DEE4079-5D60-4753-AEAE-EF1343D66E8F}" destId="{DC0B28EB-699E-45BB-87EC-30E574E72821}" srcOrd="0" destOrd="0" presId="urn:microsoft.com/office/officeart/2008/layout/HorizontalMultiLevelHierarchy"/>
    <dgm:cxn modelId="{608302F7-1EC7-4ADD-8AE7-438FDE7034DF}" type="presParOf" srcId="{9DEE4079-5D60-4753-AEAE-EF1343D66E8F}" destId="{F96545F6-99BC-46B9-929F-A49863AE73CF}" srcOrd="1" destOrd="0" presId="urn:microsoft.com/office/officeart/2008/layout/HorizontalMultiLevelHierarchy"/>
    <dgm:cxn modelId="{A053F520-2BFF-4D78-ABA3-085B38E9BB46}" type="presParOf" srcId="{F96545F6-99BC-46B9-929F-A49863AE73CF}" destId="{7F2C676C-E906-4B26-892E-C728B9239429}" srcOrd="0" destOrd="0" presId="urn:microsoft.com/office/officeart/2008/layout/HorizontalMultiLevelHierarchy"/>
    <dgm:cxn modelId="{DC63E4DA-2911-48A2-B45E-2A3F7F320F95}" type="presParOf" srcId="{7F2C676C-E906-4B26-892E-C728B9239429}" destId="{F614A676-E312-4A6F-BE9F-B6E2993177B6}" srcOrd="0" destOrd="0" presId="urn:microsoft.com/office/officeart/2008/layout/HorizontalMultiLevelHierarchy"/>
    <dgm:cxn modelId="{98791E69-7D35-4CF1-9761-6C24C2696866}" type="presParOf" srcId="{F96545F6-99BC-46B9-929F-A49863AE73CF}" destId="{BDC558D4-E8FE-4402-98B6-954B2DED52D1}" srcOrd="1" destOrd="0" presId="urn:microsoft.com/office/officeart/2008/layout/HorizontalMultiLevelHierarchy"/>
    <dgm:cxn modelId="{FDBEFCAE-1435-4A02-93C8-6822FB954273}" type="presParOf" srcId="{BDC558D4-E8FE-4402-98B6-954B2DED52D1}" destId="{81473451-3FF3-474B-98FB-6869E5682468}" srcOrd="0" destOrd="0" presId="urn:microsoft.com/office/officeart/2008/layout/HorizontalMultiLevelHierarchy"/>
    <dgm:cxn modelId="{B5D9CD1B-6DBD-4706-A7AF-2E52473396EC}" type="presParOf" srcId="{BDC558D4-E8FE-4402-98B6-954B2DED52D1}" destId="{FA9000AC-D9F7-467D-A35D-DAD03D5FE186}" srcOrd="1" destOrd="0" presId="urn:microsoft.com/office/officeart/2008/layout/HorizontalMultiLevelHierarchy"/>
    <dgm:cxn modelId="{796470D6-7D1B-4420-B116-3CDECA6C4332}" type="presParOf" srcId="{F96545F6-99BC-46B9-929F-A49863AE73CF}" destId="{2B4072C3-2623-4EA4-94B7-025A9DCD72E9}" srcOrd="2" destOrd="0" presId="urn:microsoft.com/office/officeart/2008/layout/HorizontalMultiLevelHierarchy"/>
    <dgm:cxn modelId="{26C198F0-9097-4B40-A099-0CF7BB5FE30B}" type="presParOf" srcId="{2B4072C3-2623-4EA4-94B7-025A9DCD72E9}" destId="{7260B369-A7E2-44EA-98FE-B408D79B13A6}" srcOrd="0" destOrd="0" presId="urn:microsoft.com/office/officeart/2008/layout/HorizontalMultiLevelHierarchy"/>
    <dgm:cxn modelId="{561417E8-7976-4A1C-A015-08E3E4F64664}" type="presParOf" srcId="{F96545F6-99BC-46B9-929F-A49863AE73CF}" destId="{1FAAD552-F495-4DB6-9E8B-FAAEB560B2F6}" srcOrd="3" destOrd="0" presId="urn:microsoft.com/office/officeart/2008/layout/HorizontalMultiLevelHierarchy"/>
    <dgm:cxn modelId="{EA019D1A-3F95-4D56-9997-0C9D24A997C5}" type="presParOf" srcId="{1FAAD552-F495-4DB6-9E8B-FAAEB560B2F6}" destId="{A732D3F1-1291-409E-9A7C-778CAE167F89}" srcOrd="0" destOrd="0" presId="urn:microsoft.com/office/officeart/2008/layout/HorizontalMultiLevelHierarchy"/>
    <dgm:cxn modelId="{166A27F3-4442-45CA-8BA6-9A502B1E32B0}" type="presParOf" srcId="{1FAAD552-F495-4DB6-9E8B-FAAEB560B2F6}" destId="{AB597740-6E08-435C-B03D-74A3C28F6C7A}" srcOrd="1" destOrd="0" presId="urn:microsoft.com/office/officeart/2008/layout/HorizontalMultiLevelHierarchy"/>
    <dgm:cxn modelId="{B13D283A-3BF4-4186-8B35-E30A1BFCB7DD}" type="presParOf" srcId="{F96545F6-99BC-46B9-929F-A49863AE73CF}" destId="{9458E52A-38CE-4EE6-A620-F703970B8164}" srcOrd="4" destOrd="0" presId="urn:microsoft.com/office/officeart/2008/layout/HorizontalMultiLevelHierarchy"/>
    <dgm:cxn modelId="{CBEB0CDE-7383-4B68-B06E-63692D94162C}" type="presParOf" srcId="{9458E52A-38CE-4EE6-A620-F703970B8164}" destId="{32DEAE14-947F-44E2-8D61-C101875AB07D}" srcOrd="0" destOrd="0" presId="urn:microsoft.com/office/officeart/2008/layout/HorizontalMultiLevelHierarchy"/>
    <dgm:cxn modelId="{268498D5-D929-4DAB-AC0F-7C00397892F8}" type="presParOf" srcId="{F96545F6-99BC-46B9-929F-A49863AE73CF}" destId="{69E10A20-FCE4-4D83-88A1-14D71635473C}" srcOrd="5" destOrd="0" presId="urn:microsoft.com/office/officeart/2008/layout/HorizontalMultiLevelHierarchy"/>
    <dgm:cxn modelId="{C53C4149-E278-4B46-8FC3-6C96C874D326}" type="presParOf" srcId="{69E10A20-FCE4-4D83-88A1-14D71635473C}" destId="{42C465EB-33D9-4AD2-A33B-930C8E39ED41}" srcOrd="0" destOrd="0" presId="urn:microsoft.com/office/officeart/2008/layout/HorizontalMultiLevelHierarchy"/>
    <dgm:cxn modelId="{148DD049-D5F2-44AA-9110-DDD80E88C1F7}" type="presParOf" srcId="{69E10A20-FCE4-4D83-88A1-14D71635473C}" destId="{2EF723DA-603B-48F9-A950-71099D97A93D}" srcOrd="1" destOrd="0" presId="urn:microsoft.com/office/officeart/2008/layout/HorizontalMultiLevelHierarchy"/>
    <dgm:cxn modelId="{E6A09153-7C65-4D54-AF4C-8F005668B195}" type="presParOf" srcId="{F96545F6-99BC-46B9-929F-A49863AE73CF}" destId="{329CD9E0-9945-40C9-89A5-5929AA1A3A82}" srcOrd="6" destOrd="0" presId="urn:microsoft.com/office/officeart/2008/layout/HorizontalMultiLevelHierarchy"/>
    <dgm:cxn modelId="{6218AF02-8BFB-41EC-94F2-A7B83BEFA856}" type="presParOf" srcId="{329CD9E0-9945-40C9-89A5-5929AA1A3A82}" destId="{27874C32-AAAE-43E2-B803-B20B1E2D7450}" srcOrd="0" destOrd="0" presId="urn:microsoft.com/office/officeart/2008/layout/HorizontalMultiLevelHierarchy"/>
    <dgm:cxn modelId="{5191E024-DDD0-405C-A806-A32820FD8CC5}" type="presParOf" srcId="{F96545F6-99BC-46B9-929F-A49863AE73CF}" destId="{413EDB34-EEB8-4846-8BF9-D4944F61EBD3}" srcOrd="7" destOrd="0" presId="urn:microsoft.com/office/officeart/2008/layout/HorizontalMultiLevelHierarchy"/>
    <dgm:cxn modelId="{A545499C-31A8-4879-8B70-422B8B7E16E8}" type="presParOf" srcId="{413EDB34-EEB8-4846-8BF9-D4944F61EBD3}" destId="{84D7F889-3498-48D8-ADC3-14251347C81B}" srcOrd="0" destOrd="0" presId="urn:microsoft.com/office/officeart/2008/layout/HorizontalMultiLevelHierarchy"/>
    <dgm:cxn modelId="{A0A19357-EB8B-4612-A7DA-0BAC1172C650}" type="presParOf" srcId="{413EDB34-EEB8-4846-8BF9-D4944F61EBD3}" destId="{E91235D0-FC5C-4DA2-AB29-EC075B3DCA81}" srcOrd="1" destOrd="0" presId="urn:microsoft.com/office/officeart/2008/layout/HorizontalMultiLevelHierarchy"/>
    <dgm:cxn modelId="{726D319B-7F9C-410A-923E-E7D70D1E9BE5}" type="presParOf" srcId="{46E2FE2A-A747-4DEE-AAF5-53A8EE84B06B}" destId="{A4E05C94-2209-4BF4-B627-606397BBC1C5}" srcOrd="4" destOrd="0" presId="urn:microsoft.com/office/officeart/2008/layout/HorizontalMultiLevelHierarchy"/>
    <dgm:cxn modelId="{BC8E1C1E-4F81-4EDB-B206-0F9F561D1BE3}" type="presParOf" srcId="{A4E05C94-2209-4BF4-B627-606397BBC1C5}" destId="{6DCFD290-34D5-45FC-84C5-03B4A3AFAD52}" srcOrd="0" destOrd="0" presId="urn:microsoft.com/office/officeart/2008/layout/HorizontalMultiLevelHierarchy"/>
    <dgm:cxn modelId="{C24C0CF1-8773-4C67-935E-616A1C69F1B6}" type="presParOf" srcId="{46E2FE2A-A747-4DEE-AAF5-53A8EE84B06B}" destId="{D6C31984-0B65-416F-A6B1-E0A22FFF6163}" srcOrd="5" destOrd="0" presId="urn:microsoft.com/office/officeart/2008/layout/HorizontalMultiLevelHierarchy"/>
    <dgm:cxn modelId="{BF5C4A11-F9CD-408A-9CA8-15A0D2A36E35}" type="presParOf" srcId="{D6C31984-0B65-416F-A6B1-E0A22FFF6163}" destId="{485D5E8B-1295-4B72-BF14-74B2BE7008EE}" srcOrd="0" destOrd="0" presId="urn:microsoft.com/office/officeart/2008/layout/HorizontalMultiLevelHierarchy"/>
    <dgm:cxn modelId="{F6BDEA0C-9395-46B8-B4A0-F02379190F75}" type="presParOf" srcId="{D6C31984-0B65-416F-A6B1-E0A22FFF6163}" destId="{49EAA066-0495-427D-9425-BE1889EED5E1}" srcOrd="1" destOrd="0" presId="urn:microsoft.com/office/officeart/2008/layout/HorizontalMultiLevelHierarchy"/>
    <dgm:cxn modelId="{D41C7959-272E-4EBA-8328-6A420A7753D6}" type="presParOf" srcId="{46E2FE2A-A747-4DEE-AAF5-53A8EE84B06B}" destId="{460E764F-BDF5-4D22-9B4D-16DC71F64CAC}" srcOrd="6" destOrd="0" presId="urn:microsoft.com/office/officeart/2008/layout/HorizontalMultiLevelHierarchy"/>
    <dgm:cxn modelId="{9E3C5359-D3AF-471A-A4EB-632E9E1FFFED}" type="presParOf" srcId="{460E764F-BDF5-4D22-9B4D-16DC71F64CAC}" destId="{D2085E56-A00C-4E27-A4A7-A2743FEDF1B5}" srcOrd="0" destOrd="0" presId="urn:microsoft.com/office/officeart/2008/layout/HorizontalMultiLevelHierarchy"/>
    <dgm:cxn modelId="{E9C36CB9-A5C3-4B2E-8690-8C27F406F889}" type="presParOf" srcId="{46E2FE2A-A747-4DEE-AAF5-53A8EE84B06B}" destId="{73186733-5E43-4E6A-80AF-948A00AAA9B5}" srcOrd="7" destOrd="0" presId="urn:microsoft.com/office/officeart/2008/layout/HorizontalMultiLevelHierarchy"/>
    <dgm:cxn modelId="{3DE4C77A-92C4-499B-A96E-6812CB8CF9E7}" type="presParOf" srcId="{73186733-5E43-4E6A-80AF-948A00AAA9B5}" destId="{43996E1E-6F52-4F8E-9F4B-77A56824C63C}" srcOrd="0" destOrd="0" presId="urn:microsoft.com/office/officeart/2008/layout/HorizontalMultiLevelHierarchy"/>
    <dgm:cxn modelId="{0F21ABEF-B7AA-44AC-A89A-91EB275FF44F}" type="presParOf" srcId="{73186733-5E43-4E6A-80AF-948A00AAA9B5}" destId="{41502682-1FC1-4B2B-BBB5-9A5540E7D736}" srcOrd="1" destOrd="0" presId="urn:microsoft.com/office/officeart/2008/layout/HorizontalMultiLevelHierarchy"/>
    <dgm:cxn modelId="{D6EB78A0-A34D-4723-9332-CDC12F78869A}" type="presParOf" srcId="{46E2FE2A-A747-4DEE-AAF5-53A8EE84B06B}" destId="{690E36EE-5895-4B91-A347-3380A5FE5255}" srcOrd="8" destOrd="0" presId="urn:microsoft.com/office/officeart/2008/layout/HorizontalMultiLevelHierarchy"/>
    <dgm:cxn modelId="{E55A1800-8DD6-4853-A0D4-E4B94395683D}" type="presParOf" srcId="{690E36EE-5895-4B91-A347-3380A5FE5255}" destId="{ADBE13F2-10FA-4B06-99C7-09C6712A7646}" srcOrd="0" destOrd="0" presId="urn:microsoft.com/office/officeart/2008/layout/HorizontalMultiLevelHierarchy"/>
    <dgm:cxn modelId="{0DEBCA27-CE2E-409D-8652-B03064A5A0BD}" type="presParOf" srcId="{46E2FE2A-A747-4DEE-AAF5-53A8EE84B06B}" destId="{B6754EFB-425D-471A-9BC5-9299A6414551}" srcOrd="9" destOrd="0" presId="urn:microsoft.com/office/officeart/2008/layout/HorizontalMultiLevelHierarchy"/>
    <dgm:cxn modelId="{827B1068-D035-4351-8FA7-E96A12C46B8D}" type="presParOf" srcId="{B6754EFB-425D-471A-9BC5-9299A6414551}" destId="{6E154881-954A-429F-9BBE-E92EEB4B1011}" srcOrd="0" destOrd="0" presId="urn:microsoft.com/office/officeart/2008/layout/HorizontalMultiLevelHierarchy"/>
    <dgm:cxn modelId="{CF5796C7-4017-4D28-84C5-F23B50B601E5}" type="presParOf" srcId="{B6754EFB-425D-471A-9BC5-9299A6414551}" destId="{5D1CB6D5-4D16-456C-80C8-8FB25291517B}" srcOrd="1" destOrd="0" presId="urn:microsoft.com/office/officeart/2008/layout/HorizontalMultiLevelHierarchy"/>
    <dgm:cxn modelId="{8C48EBB2-861E-4B2B-84F8-7FD8866630A9}" type="presParOf" srcId="{7E8A6FC8-F240-4C27-8F75-0549E9D1CE4E}" destId="{CD37291B-5548-4F1B-8F2F-200AE5B0DCAE}" srcOrd="2" destOrd="0" presId="urn:microsoft.com/office/officeart/2008/layout/HorizontalMultiLevelHierarchy"/>
    <dgm:cxn modelId="{1EAA7291-3D7E-4E1D-BFA5-466FBB9231BE}" type="presParOf" srcId="{CD37291B-5548-4F1B-8F2F-200AE5B0DCAE}" destId="{D4121B60-61D6-41A4-AAB9-DE9671C8ED2F}" srcOrd="0" destOrd="0" presId="urn:microsoft.com/office/officeart/2008/layout/HorizontalMultiLevelHierarchy"/>
    <dgm:cxn modelId="{30BF0797-9DFC-4143-9934-65A925553B04}" type="presParOf" srcId="{7E8A6FC8-F240-4C27-8F75-0549E9D1CE4E}" destId="{50975EFF-52F3-48CE-A104-6890DF2CCC15}" srcOrd="3" destOrd="0" presId="urn:microsoft.com/office/officeart/2008/layout/HorizontalMultiLevelHierarchy"/>
    <dgm:cxn modelId="{B1E72420-C269-47B9-8826-4F40BF90D27F}" type="presParOf" srcId="{50975EFF-52F3-48CE-A104-6890DF2CCC15}" destId="{E077FA3E-A654-4D27-8616-5CDDA43F8AF6}" srcOrd="0" destOrd="0" presId="urn:microsoft.com/office/officeart/2008/layout/HorizontalMultiLevelHierarchy"/>
    <dgm:cxn modelId="{2984DC2A-8109-4C03-B00F-93C41BC46DCB}" type="presParOf" srcId="{50975EFF-52F3-48CE-A104-6890DF2CCC15}" destId="{738BD333-0CAC-4970-A8E6-FA82D1202675}" srcOrd="1" destOrd="0" presId="urn:microsoft.com/office/officeart/2008/layout/HorizontalMultiLevelHierarchy"/>
    <dgm:cxn modelId="{701C9470-548A-4BE2-BFE5-EA05C36188CF}" type="presParOf" srcId="{738BD333-0CAC-4970-A8E6-FA82D1202675}" destId="{037062E2-BE96-4A8B-9D2F-1FA0857207C1}" srcOrd="0" destOrd="0" presId="urn:microsoft.com/office/officeart/2008/layout/HorizontalMultiLevelHierarchy"/>
    <dgm:cxn modelId="{A85CA7AE-0B05-415C-879A-E60AE08B5C38}" type="presParOf" srcId="{037062E2-BE96-4A8B-9D2F-1FA0857207C1}" destId="{48D9A2E1-2598-4B00-AD73-86E6047DFB3F}" srcOrd="0" destOrd="0" presId="urn:microsoft.com/office/officeart/2008/layout/HorizontalMultiLevelHierarchy"/>
    <dgm:cxn modelId="{C4A41739-1868-4E6C-8999-7C6171F40DDB}" type="presParOf" srcId="{738BD333-0CAC-4970-A8E6-FA82D1202675}" destId="{B8CF9832-64BD-484C-B421-A0ECF20998B1}" srcOrd="1" destOrd="0" presId="urn:microsoft.com/office/officeart/2008/layout/HorizontalMultiLevelHierarchy"/>
    <dgm:cxn modelId="{48303E24-0767-49ED-9ED9-ABE66A3F8EB4}" type="presParOf" srcId="{B8CF9832-64BD-484C-B421-A0ECF20998B1}" destId="{768C7647-12EF-40E9-94EB-C1868C4AFE59}" srcOrd="0" destOrd="0" presId="urn:microsoft.com/office/officeart/2008/layout/HorizontalMultiLevelHierarchy"/>
    <dgm:cxn modelId="{5A3DA604-9904-4F44-9882-A2E63AE76B38}" type="presParOf" srcId="{B8CF9832-64BD-484C-B421-A0ECF20998B1}" destId="{66E40938-6C34-47FD-B792-4BEC9D41A30A}" srcOrd="1" destOrd="0" presId="urn:microsoft.com/office/officeart/2008/layout/HorizontalMultiLevelHierarchy"/>
    <dgm:cxn modelId="{55446B2F-4034-42F1-8435-46B9BE44613A}" type="presParOf" srcId="{738BD333-0CAC-4970-A8E6-FA82D1202675}" destId="{313DC26C-06DB-4098-B605-33485EFC9B29}" srcOrd="2" destOrd="0" presId="urn:microsoft.com/office/officeart/2008/layout/HorizontalMultiLevelHierarchy"/>
    <dgm:cxn modelId="{4A033A29-C601-4F84-BFD7-622B89FB96DB}" type="presParOf" srcId="{313DC26C-06DB-4098-B605-33485EFC9B29}" destId="{30A455D9-9D31-498C-B006-B59A4D0FAC39}" srcOrd="0" destOrd="0" presId="urn:microsoft.com/office/officeart/2008/layout/HorizontalMultiLevelHierarchy"/>
    <dgm:cxn modelId="{B93B707E-B961-4BA7-B3CF-63ACD0FF66B1}" type="presParOf" srcId="{738BD333-0CAC-4970-A8E6-FA82D1202675}" destId="{EB09E2DB-DC0B-4A48-BC00-788EB4BF2155}" srcOrd="3" destOrd="0" presId="urn:microsoft.com/office/officeart/2008/layout/HorizontalMultiLevelHierarchy"/>
    <dgm:cxn modelId="{6CBDF43C-70BD-4409-9DF9-9CA7F57EB17C}" type="presParOf" srcId="{EB09E2DB-DC0B-4A48-BC00-788EB4BF2155}" destId="{49B6876F-A108-4FF0-9A81-E34DBB9D0BD7}" srcOrd="0" destOrd="0" presId="urn:microsoft.com/office/officeart/2008/layout/HorizontalMultiLevelHierarchy"/>
    <dgm:cxn modelId="{2686E0A6-F092-4AAA-926C-60D6DAFD0249}" type="presParOf" srcId="{EB09E2DB-DC0B-4A48-BC00-788EB4BF2155}" destId="{840A5199-0A8A-47C7-8B9A-920BC241225E}" srcOrd="1" destOrd="0" presId="urn:microsoft.com/office/officeart/2008/layout/HorizontalMultiLevelHierarchy"/>
    <dgm:cxn modelId="{25D58353-0D81-4A8A-94ED-93CDC7E7186B}" type="presParOf" srcId="{7E8A6FC8-F240-4C27-8F75-0549E9D1CE4E}" destId="{C4365B06-B9DB-4064-B93F-1043BD4B58B2}" srcOrd="4" destOrd="0" presId="urn:microsoft.com/office/officeart/2008/layout/HorizontalMultiLevelHierarchy"/>
    <dgm:cxn modelId="{7A9066B8-6414-422E-BFD9-738E8455C555}" type="presParOf" srcId="{C4365B06-B9DB-4064-B93F-1043BD4B58B2}" destId="{0336C92A-933C-4B9A-8AAD-80A8DB51CB00}" srcOrd="0" destOrd="0" presId="urn:microsoft.com/office/officeart/2008/layout/HorizontalMultiLevelHierarchy"/>
    <dgm:cxn modelId="{8B26E937-4058-4513-8A0F-CFE594B0876E}" type="presParOf" srcId="{7E8A6FC8-F240-4C27-8F75-0549E9D1CE4E}" destId="{1FB1112C-2171-4ECC-8EA0-911ADD3964A5}" srcOrd="5" destOrd="0" presId="urn:microsoft.com/office/officeart/2008/layout/HorizontalMultiLevelHierarchy"/>
    <dgm:cxn modelId="{C26F454F-9AD3-4024-89FF-46146E45546E}" type="presParOf" srcId="{1FB1112C-2171-4ECC-8EA0-911ADD3964A5}" destId="{B3E59FB2-885F-4B71-9DC5-B6F45C8017DE}" srcOrd="0" destOrd="0" presId="urn:microsoft.com/office/officeart/2008/layout/HorizontalMultiLevelHierarchy"/>
    <dgm:cxn modelId="{D088637E-3313-42FD-BF6C-2731986EDBD5}" type="presParOf" srcId="{1FB1112C-2171-4ECC-8EA0-911ADD3964A5}" destId="{AF149B8F-23A2-48DF-9DB4-21319099B718}" srcOrd="1" destOrd="0" presId="urn:microsoft.com/office/officeart/2008/layout/HorizontalMultiLevelHierarchy"/>
    <dgm:cxn modelId="{BE9866F0-9F68-43A1-A842-DB93EF04DC1F}" type="presParOf" srcId="{AF149B8F-23A2-48DF-9DB4-21319099B718}" destId="{60A0F5E7-D1D3-49F8-A254-CFFCBE54AAF0}" srcOrd="0" destOrd="0" presId="urn:microsoft.com/office/officeart/2008/layout/HorizontalMultiLevelHierarchy"/>
    <dgm:cxn modelId="{C0E974FA-E049-45C2-93A2-BDBEC3178337}" type="presParOf" srcId="{60A0F5E7-D1D3-49F8-A254-CFFCBE54AAF0}" destId="{3325D373-008A-41E8-9EA1-B4B0FC90FCD2}" srcOrd="0" destOrd="0" presId="urn:microsoft.com/office/officeart/2008/layout/HorizontalMultiLevelHierarchy"/>
    <dgm:cxn modelId="{9EFC154F-E0C3-4C05-B0CB-69653AF0C3B6}" type="presParOf" srcId="{AF149B8F-23A2-48DF-9DB4-21319099B718}" destId="{533688EB-FEF2-4244-B371-7A31A6275F9E}" srcOrd="1" destOrd="0" presId="urn:microsoft.com/office/officeart/2008/layout/HorizontalMultiLevelHierarchy"/>
    <dgm:cxn modelId="{E257AAD2-4B95-4624-89C1-BE814C0D3710}" type="presParOf" srcId="{533688EB-FEF2-4244-B371-7A31A6275F9E}" destId="{9E81B654-57F3-4178-8807-AB7AAC7BE08E}" srcOrd="0" destOrd="0" presId="urn:microsoft.com/office/officeart/2008/layout/HorizontalMultiLevelHierarchy"/>
    <dgm:cxn modelId="{89945E56-01F6-4A3F-9837-20D5AC4310BC}" type="presParOf" srcId="{533688EB-FEF2-4244-B371-7A31A6275F9E}" destId="{9EA1B074-9688-4BF6-BD3E-8C3B349784E8}" srcOrd="1" destOrd="0" presId="urn:microsoft.com/office/officeart/2008/layout/HorizontalMultiLevelHierarchy"/>
    <dgm:cxn modelId="{81CF8646-6190-4B20-9C2D-153F30112CA2}" type="presParOf" srcId="{AF149B8F-23A2-48DF-9DB4-21319099B718}" destId="{1CD57466-73E5-43BB-AF51-980153E8039A}" srcOrd="2" destOrd="0" presId="urn:microsoft.com/office/officeart/2008/layout/HorizontalMultiLevelHierarchy"/>
    <dgm:cxn modelId="{79F3A2F2-77F4-4E34-9449-6B5826AE4D1A}" type="presParOf" srcId="{1CD57466-73E5-43BB-AF51-980153E8039A}" destId="{739E7D1A-06FA-43F4-82B6-C5B799BDD12A}" srcOrd="0" destOrd="0" presId="urn:microsoft.com/office/officeart/2008/layout/HorizontalMultiLevelHierarchy"/>
    <dgm:cxn modelId="{27C613A4-BB0F-4597-B8FD-A17EEF5F9CA1}" type="presParOf" srcId="{AF149B8F-23A2-48DF-9DB4-21319099B718}" destId="{08A18F09-5415-4D9A-A62E-8AA11F9AF3C4}" srcOrd="3" destOrd="0" presId="urn:microsoft.com/office/officeart/2008/layout/HorizontalMultiLevelHierarchy"/>
    <dgm:cxn modelId="{6A9B847B-CAF0-4938-B455-CC25A2C7546A}" type="presParOf" srcId="{08A18F09-5415-4D9A-A62E-8AA11F9AF3C4}" destId="{0CCC40AA-D80B-4B90-9188-E5CA017E63B0}" srcOrd="0" destOrd="0" presId="urn:microsoft.com/office/officeart/2008/layout/HorizontalMultiLevelHierarchy"/>
    <dgm:cxn modelId="{6C3BEF47-B999-4C4E-82B1-8E7A48264A7C}" type="presParOf" srcId="{08A18F09-5415-4D9A-A62E-8AA11F9AF3C4}" destId="{E40DD794-4E3C-4009-B357-94D69536E6F4}" srcOrd="1" destOrd="0" presId="urn:microsoft.com/office/officeart/2008/layout/HorizontalMultiLevelHierarchy"/>
    <dgm:cxn modelId="{9786B997-D56E-4BF4-AC74-4CAA5AB104E8}" type="presParOf" srcId="{AF149B8F-23A2-48DF-9DB4-21319099B718}" destId="{F9C34007-6CA8-4ABF-890A-47AA50B267EA}" srcOrd="4" destOrd="0" presId="urn:microsoft.com/office/officeart/2008/layout/HorizontalMultiLevelHierarchy"/>
    <dgm:cxn modelId="{41C2E213-C4DA-4CDB-B4FB-76B4C3D388D6}" type="presParOf" srcId="{F9C34007-6CA8-4ABF-890A-47AA50B267EA}" destId="{D3331827-B92C-4419-96E8-793E8D653308}" srcOrd="0" destOrd="0" presId="urn:microsoft.com/office/officeart/2008/layout/HorizontalMultiLevelHierarchy"/>
    <dgm:cxn modelId="{1738D637-F2D5-42C9-AD21-243F1342B2AC}" type="presParOf" srcId="{AF149B8F-23A2-48DF-9DB4-21319099B718}" destId="{9FBA0EDF-DFF1-4228-BD6C-29FFD841B413}" srcOrd="5" destOrd="0" presId="urn:microsoft.com/office/officeart/2008/layout/HorizontalMultiLevelHierarchy"/>
    <dgm:cxn modelId="{B0363929-8710-42A8-B169-AB09A28B29CB}" type="presParOf" srcId="{9FBA0EDF-DFF1-4228-BD6C-29FFD841B413}" destId="{E51A201A-58C4-4839-BBF3-03A3D4BA1DE9}" srcOrd="0" destOrd="0" presId="urn:microsoft.com/office/officeart/2008/layout/HorizontalMultiLevelHierarchy"/>
    <dgm:cxn modelId="{ABA51267-B8A0-43BC-B1DC-3B671101344E}" type="presParOf" srcId="{9FBA0EDF-DFF1-4228-BD6C-29FFD841B413}" destId="{E4E1A461-B02B-4354-8D34-5DF04939C4A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6C9D5F4-FF4F-420D-8420-A926E166D7A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997319-AE2C-4C46-ADCB-BA43BE3F3F54}">
      <dgm:prSet phldrT="[Text]" custT="1"/>
      <dgm:spPr/>
      <dgm:t>
        <a:bodyPr/>
        <a:lstStyle/>
        <a:p>
          <a:r>
            <a:rPr lang="de-DE" sz="1400" b="0" i="0" dirty="0">
              <a:latin typeface="Myriad Pro" panose="020B0503030403020204" pitchFamily="34" charset="0"/>
            </a:rPr>
            <a:t>Eingabebild </a:t>
          </a:r>
        </a:p>
      </dgm:t>
    </dgm:pt>
    <dgm:pt modelId="{EDD69CBB-FC0D-413C-A203-D32C53DEA1CA}" type="parTrans" cxnId="{9486E231-E761-415A-A46A-B222DD3C9A89}">
      <dgm:prSet/>
      <dgm:spPr/>
      <dgm:t>
        <a:bodyPr/>
        <a:lstStyle/>
        <a:p>
          <a:endParaRPr lang="en-US" sz="1600"/>
        </a:p>
      </dgm:t>
    </dgm:pt>
    <dgm:pt modelId="{E975384C-827E-414A-AEB5-7C3391463B49}" type="sibTrans" cxnId="{9486E231-E761-415A-A46A-B222DD3C9A89}">
      <dgm:prSet/>
      <dgm:spPr/>
      <dgm:t>
        <a:bodyPr/>
        <a:lstStyle/>
        <a:p>
          <a:endParaRPr lang="en-US" sz="1600"/>
        </a:p>
      </dgm:t>
    </dgm:pt>
    <dgm:pt modelId="{8E70AA8F-7583-4AFE-9EDE-87363894E1F8}">
      <dgm:prSet phldrT="[Text]" custT="1"/>
      <dgm:spPr/>
      <dgm:t>
        <a:bodyPr/>
        <a:lstStyle/>
        <a:p>
          <a:r>
            <a:rPr lang="de-DE" sz="1000" b="0" i="0" cap="none" baseline="0" dirty="0" err="1">
              <a:latin typeface="Myriad Pro" panose="020B0503030403020204" pitchFamily="34" charset="0"/>
            </a:rPr>
            <a:t>Supervised</a:t>
          </a:r>
          <a:endParaRPr lang="de-DE" sz="1000" b="0" i="0" cap="none" baseline="0" dirty="0">
            <a:latin typeface="Myriad Pro" panose="020B0503030403020204" pitchFamily="34" charset="0"/>
          </a:endParaRPr>
        </a:p>
      </dgm:t>
    </dgm:pt>
    <dgm:pt modelId="{B164CB56-71EE-412E-A3A2-1509A3B08E05}" type="parTrans" cxnId="{707B8E58-ABA5-4C9A-AFCF-298CB05D08DA}">
      <dgm:prSet/>
      <dgm:spPr/>
      <dgm:t>
        <a:bodyPr/>
        <a:lstStyle/>
        <a:p>
          <a:endParaRPr lang="en-US" sz="1600"/>
        </a:p>
      </dgm:t>
    </dgm:pt>
    <dgm:pt modelId="{50009256-33DA-4FAC-A050-2DE70DDCC26C}" type="sibTrans" cxnId="{707B8E58-ABA5-4C9A-AFCF-298CB05D08DA}">
      <dgm:prSet/>
      <dgm:spPr/>
      <dgm:t>
        <a:bodyPr/>
        <a:lstStyle/>
        <a:p>
          <a:endParaRPr lang="en-US" sz="1600"/>
        </a:p>
      </dgm:t>
    </dgm:pt>
    <dgm:pt modelId="{434F1058-EF12-4590-BD43-496B2D33656A}">
      <dgm:prSet phldrT="[Text]" custT="1"/>
      <dgm:spPr/>
      <dgm:t>
        <a:bodyPr/>
        <a:lstStyle/>
        <a:p>
          <a:r>
            <a:rPr lang="de-DE" sz="1000" b="0" i="0" dirty="0" err="1">
              <a:latin typeface="Myriad Pro" panose="020B0503030403020204" pitchFamily="34" charset="0"/>
            </a:rPr>
            <a:t>Unsupervised</a:t>
          </a:r>
          <a:endParaRPr lang="de-DE" sz="1000" b="0" i="0" dirty="0">
            <a:latin typeface="Myriad Pro" panose="020B0503030403020204" pitchFamily="34" charset="0"/>
          </a:endParaRPr>
        </a:p>
      </dgm:t>
    </dgm:pt>
    <dgm:pt modelId="{17815460-B569-463A-BACE-734F709F874A}" type="parTrans" cxnId="{9E137BA1-2E21-43A2-A338-650B162A3662}">
      <dgm:prSet/>
      <dgm:spPr/>
      <dgm:t>
        <a:bodyPr/>
        <a:lstStyle/>
        <a:p>
          <a:endParaRPr lang="en-US" sz="1600"/>
        </a:p>
      </dgm:t>
    </dgm:pt>
    <dgm:pt modelId="{BC8F1DC2-66B6-4B6F-BD02-84C41DB8AF5C}" type="sibTrans" cxnId="{9E137BA1-2E21-43A2-A338-650B162A3662}">
      <dgm:prSet/>
      <dgm:spPr/>
      <dgm:t>
        <a:bodyPr/>
        <a:lstStyle/>
        <a:p>
          <a:endParaRPr lang="en-US" sz="1600"/>
        </a:p>
      </dgm:t>
    </dgm:pt>
    <dgm:pt modelId="{50C4D88C-9CB0-4513-8456-755395491158}" type="pres">
      <dgm:prSet presAssocID="{96C9D5F4-FF4F-420D-8420-A926E166D7A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06FBA0B-6598-4404-B87A-56869B8718E3}" type="pres">
      <dgm:prSet presAssocID="{D0997319-AE2C-4C46-ADCB-BA43BE3F3F54}" presName="root1" presStyleCnt="0"/>
      <dgm:spPr/>
    </dgm:pt>
    <dgm:pt modelId="{DCF5B4EF-DE4F-4292-A3B2-724C163A44AB}" type="pres">
      <dgm:prSet presAssocID="{D0997319-AE2C-4C46-ADCB-BA43BE3F3F54}" presName="LevelOneTextNode" presStyleLbl="node0" presStyleIdx="0" presStyleCnt="1">
        <dgm:presLayoutVars>
          <dgm:chPref val="3"/>
        </dgm:presLayoutVars>
      </dgm:prSet>
      <dgm:spPr/>
    </dgm:pt>
    <dgm:pt modelId="{7E8A6FC8-F240-4C27-8F75-0549E9D1CE4E}" type="pres">
      <dgm:prSet presAssocID="{D0997319-AE2C-4C46-ADCB-BA43BE3F3F54}" presName="level2hierChild" presStyleCnt="0"/>
      <dgm:spPr/>
    </dgm:pt>
    <dgm:pt modelId="{BE328E0A-C287-4B1A-BD90-C0F3098FFCD9}" type="pres">
      <dgm:prSet presAssocID="{B164CB56-71EE-412E-A3A2-1509A3B08E05}" presName="conn2-1" presStyleLbl="parChTrans1D2" presStyleIdx="0" presStyleCnt="2"/>
      <dgm:spPr/>
    </dgm:pt>
    <dgm:pt modelId="{1EB559E9-DB95-4028-B960-01A592B99E92}" type="pres">
      <dgm:prSet presAssocID="{B164CB56-71EE-412E-A3A2-1509A3B08E05}" presName="connTx" presStyleLbl="parChTrans1D2" presStyleIdx="0" presStyleCnt="2"/>
      <dgm:spPr/>
    </dgm:pt>
    <dgm:pt modelId="{9893F228-CFAA-415F-97D9-8C8EA9FB1BC5}" type="pres">
      <dgm:prSet presAssocID="{8E70AA8F-7583-4AFE-9EDE-87363894E1F8}" presName="root2" presStyleCnt="0"/>
      <dgm:spPr/>
    </dgm:pt>
    <dgm:pt modelId="{49ADAAAB-354D-4968-9DE9-378E6595E5BB}" type="pres">
      <dgm:prSet presAssocID="{8E70AA8F-7583-4AFE-9EDE-87363894E1F8}" presName="LevelTwoTextNode" presStyleLbl="node2" presStyleIdx="0" presStyleCnt="2" custLinFactY="-46619" custLinFactNeighborX="-825" custLinFactNeighborY="-100000">
        <dgm:presLayoutVars>
          <dgm:chPref val="3"/>
        </dgm:presLayoutVars>
      </dgm:prSet>
      <dgm:spPr/>
    </dgm:pt>
    <dgm:pt modelId="{46E2FE2A-A747-4DEE-AAF5-53A8EE84B06B}" type="pres">
      <dgm:prSet presAssocID="{8E70AA8F-7583-4AFE-9EDE-87363894E1F8}" presName="level3hierChild" presStyleCnt="0"/>
      <dgm:spPr/>
    </dgm:pt>
    <dgm:pt modelId="{CD37291B-5548-4F1B-8F2F-200AE5B0DCAE}" type="pres">
      <dgm:prSet presAssocID="{17815460-B569-463A-BACE-734F709F874A}" presName="conn2-1" presStyleLbl="parChTrans1D2" presStyleIdx="1" presStyleCnt="2"/>
      <dgm:spPr/>
    </dgm:pt>
    <dgm:pt modelId="{D4121B60-61D6-41A4-AAB9-DE9671C8ED2F}" type="pres">
      <dgm:prSet presAssocID="{17815460-B569-463A-BACE-734F709F874A}" presName="connTx" presStyleLbl="parChTrans1D2" presStyleIdx="1" presStyleCnt="2"/>
      <dgm:spPr/>
    </dgm:pt>
    <dgm:pt modelId="{50975EFF-52F3-48CE-A104-6890DF2CCC15}" type="pres">
      <dgm:prSet presAssocID="{434F1058-EF12-4590-BD43-496B2D33656A}" presName="root2" presStyleCnt="0"/>
      <dgm:spPr/>
    </dgm:pt>
    <dgm:pt modelId="{E077FA3E-A654-4D27-8616-5CDDA43F8AF6}" type="pres">
      <dgm:prSet presAssocID="{434F1058-EF12-4590-BD43-496B2D33656A}" presName="LevelTwoTextNode" presStyleLbl="node2" presStyleIdx="1" presStyleCnt="2" custLinFactY="43061" custLinFactNeighborX="-1050" custLinFactNeighborY="100000">
        <dgm:presLayoutVars>
          <dgm:chPref val="3"/>
        </dgm:presLayoutVars>
      </dgm:prSet>
      <dgm:spPr/>
    </dgm:pt>
    <dgm:pt modelId="{738BD333-0CAC-4970-A8E6-FA82D1202675}" type="pres">
      <dgm:prSet presAssocID="{434F1058-EF12-4590-BD43-496B2D33656A}" presName="level3hierChild" presStyleCnt="0"/>
      <dgm:spPr/>
    </dgm:pt>
  </dgm:ptLst>
  <dgm:cxnLst>
    <dgm:cxn modelId="{9486E231-E761-415A-A46A-B222DD3C9A89}" srcId="{96C9D5F4-FF4F-420D-8420-A926E166D7A2}" destId="{D0997319-AE2C-4C46-ADCB-BA43BE3F3F54}" srcOrd="0" destOrd="0" parTransId="{EDD69CBB-FC0D-413C-A203-D32C53DEA1CA}" sibTransId="{E975384C-827E-414A-AEB5-7C3391463B49}"/>
    <dgm:cxn modelId="{AA3E744F-10BA-4479-AF01-972C59BF3BCF}" type="presOf" srcId="{B164CB56-71EE-412E-A3A2-1509A3B08E05}" destId="{BE328E0A-C287-4B1A-BD90-C0F3098FFCD9}" srcOrd="0" destOrd="0" presId="urn:microsoft.com/office/officeart/2008/layout/HorizontalMultiLevelHierarchy"/>
    <dgm:cxn modelId="{464F8353-3A6D-43D6-B358-7ECC4F51C0BF}" type="presOf" srcId="{D0997319-AE2C-4C46-ADCB-BA43BE3F3F54}" destId="{DCF5B4EF-DE4F-4292-A3B2-724C163A44AB}" srcOrd="0" destOrd="0" presId="urn:microsoft.com/office/officeart/2008/layout/HorizontalMultiLevelHierarchy"/>
    <dgm:cxn modelId="{707B8E58-ABA5-4C9A-AFCF-298CB05D08DA}" srcId="{D0997319-AE2C-4C46-ADCB-BA43BE3F3F54}" destId="{8E70AA8F-7583-4AFE-9EDE-87363894E1F8}" srcOrd="0" destOrd="0" parTransId="{B164CB56-71EE-412E-A3A2-1509A3B08E05}" sibTransId="{50009256-33DA-4FAC-A050-2DE70DDCC26C}"/>
    <dgm:cxn modelId="{218D7769-246E-4C78-8637-1FABBE9AA235}" type="presOf" srcId="{B164CB56-71EE-412E-A3A2-1509A3B08E05}" destId="{1EB559E9-DB95-4028-B960-01A592B99E92}" srcOrd="1" destOrd="0" presId="urn:microsoft.com/office/officeart/2008/layout/HorizontalMultiLevelHierarchy"/>
    <dgm:cxn modelId="{82D60E8A-40D3-49BC-895D-3DAB17D8AD62}" type="presOf" srcId="{96C9D5F4-FF4F-420D-8420-A926E166D7A2}" destId="{50C4D88C-9CB0-4513-8456-755395491158}" srcOrd="0" destOrd="0" presId="urn:microsoft.com/office/officeart/2008/layout/HorizontalMultiLevelHierarchy"/>
    <dgm:cxn modelId="{E07BE79E-7865-47DB-84AF-7F7057F85761}" type="presOf" srcId="{8E70AA8F-7583-4AFE-9EDE-87363894E1F8}" destId="{49ADAAAB-354D-4968-9DE9-378E6595E5BB}" srcOrd="0" destOrd="0" presId="urn:microsoft.com/office/officeart/2008/layout/HorizontalMultiLevelHierarchy"/>
    <dgm:cxn modelId="{9E137BA1-2E21-43A2-A338-650B162A3662}" srcId="{D0997319-AE2C-4C46-ADCB-BA43BE3F3F54}" destId="{434F1058-EF12-4590-BD43-496B2D33656A}" srcOrd="1" destOrd="0" parTransId="{17815460-B569-463A-BACE-734F709F874A}" sibTransId="{BC8F1DC2-66B6-4B6F-BD02-84C41DB8AF5C}"/>
    <dgm:cxn modelId="{99E7BEA2-9C9E-4C52-ABF3-613AE796E93C}" type="presOf" srcId="{17815460-B569-463A-BACE-734F709F874A}" destId="{D4121B60-61D6-41A4-AAB9-DE9671C8ED2F}" srcOrd="1" destOrd="0" presId="urn:microsoft.com/office/officeart/2008/layout/HorizontalMultiLevelHierarchy"/>
    <dgm:cxn modelId="{BAACB6A7-B0F8-46C4-B719-34EE449D4921}" type="presOf" srcId="{434F1058-EF12-4590-BD43-496B2D33656A}" destId="{E077FA3E-A654-4D27-8616-5CDDA43F8AF6}" srcOrd="0" destOrd="0" presId="urn:microsoft.com/office/officeart/2008/layout/HorizontalMultiLevelHierarchy"/>
    <dgm:cxn modelId="{54CC19B8-2159-4474-B71E-58B32A9BAD74}" type="presOf" srcId="{17815460-B569-463A-BACE-734F709F874A}" destId="{CD37291B-5548-4F1B-8F2F-200AE5B0DCAE}" srcOrd="0" destOrd="0" presId="urn:microsoft.com/office/officeart/2008/layout/HorizontalMultiLevelHierarchy"/>
    <dgm:cxn modelId="{3E8C5480-73D9-4EE3-932D-82721BB1E7B2}" type="presParOf" srcId="{50C4D88C-9CB0-4513-8456-755395491158}" destId="{506FBA0B-6598-4404-B87A-56869B8718E3}" srcOrd="0" destOrd="0" presId="urn:microsoft.com/office/officeart/2008/layout/HorizontalMultiLevelHierarchy"/>
    <dgm:cxn modelId="{AD087DA0-5EB4-49EE-82D3-F6C47200DD79}" type="presParOf" srcId="{506FBA0B-6598-4404-B87A-56869B8718E3}" destId="{DCF5B4EF-DE4F-4292-A3B2-724C163A44AB}" srcOrd="0" destOrd="0" presId="urn:microsoft.com/office/officeart/2008/layout/HorizontalMultiLevelHierarchy"/>
    <dgm:cxn modelId="{AD864577-5B7E-4328-AC26-287C80C6BEA3}" type="presParOf" srcId="{506FBA0B-6598-4404-B87A-56869B8718E3}" destId="{7E8A6FC8-F240-4C27-8F75-0549E9D1CE4E}" srcOrd="1" destOrd="0" presId="urn:microsoft.com/office/officeart/2008/layout/HorizontalMultiLevelHierarchy"/>
    <dgm:cxn modelId="{0D5824EC-96D2-4284-930C-3DC3234577D3}" type="presParOf" srcId="{7E8A6FC8-F240-4C27-8F75-0549E9D1CE4E}" destId="{BE328E0A-C287-4B1A-BD90-C0F3098FFCD9}" srcOrd="0" destOrd="0" presId="urn:microsoft.com/office/officeart/2008/layout/HorizontalMultiLevelHierarchy"/>
    <dgm:cxn modelId="{FF3EDB3F-3E5D-484F-B7EB-2D9D119CC084}" type="presParOf" srcId="{BE328E0A-C287-4B1A-BD90-C0F3098FFCD9}" destId="{1EB559E9-DB95-4028-B960-01A592B99E92}" srcOrd="0" destOrd="0" presId="urn:microsoft.com/office/officeart/2008/layout/HorizontalMultiLevelHierarchy"/>
    <dgm:cxn modelId="{6E796F25-24CC-4F5D-8AB9-96C968A94D86}" type="presParOf" srcId="{7E8A6FC8-F240-4C27-8F75-0549E9D1CE4E}" destId="{9893F228-CFAA-415F-97D9-8C8EA9FB1BC5}" srcOrd="1" destOrd="0" presId="urn:microsoft.com/office/officeart/2008/layout/HorizontalMultiLevelHierarchy"/>
    <dgm:cxn modelId="{F5FE272E-5A1A-4232-A41E-5E8F96E754E7}" type="presParOf" srcId="{9893F228-CFAA-415F-97D9-8C8EA9FB1BC5}" destId="{49ADAAAB-354D-4968-9DE9-378E6595E5BB}" srcOrd="0" destOrd="0" presId="urn:microsoft.com/office/officeart/2008/layout/HorizontalMultiLevelHierarchy"/>
    <dgm:cxn modelId="{480D07D8-1F1B-4569-80CC-321A6295D639}" type="presParOf" srcId="{9893F228-CFAA-415F-97D9-8C8EA9FB1BC5}" destId="{46E2FE2A-A747-4DEE-AAF5-53A8EE84B06B}" srcOrd="1" destOrd="0" presId="urn:microsoft.com/office/officeart/2008/layout/HorizontalMultiLevelHierarchy"/>
    <dgm:cxn modelId="{5C580CC4-3C81-446F-9295-70B119E1F4D6}" type="presParOf" srcId="{7E8A6FC8-F240-4C27-8F75-0549E9D1CE4E}" destId="{CD37291B-5548-4F1B-8F2F-200AE5B0DCAE}" srcOrd="2" destOrd="0" presId="urn:microsoft.com/office/officeart/2008/layout/HorizontalMultiLevelHierarchy"/>
    <dgm:cxn modelId="{3FF4D288-216B-4CA1-A646-865AA9CAB482}" type="presParOf" srcId="{CD37291B-5548-4F1B-8F2F-200AE5B0DCAE}" destId="{D4121B60-61D6-41A4-AAB9-DE9671C8ED2F}" srcOrd="0" destOrd="0" presId="urn:microsoft.com/office/officeart/2008/layout/HorizontalMultiLevelHierarchy"/>
    <dgm:cxn modelId="{D011A705-277B-4D74-85CE-4360C9A9B047}" type="presParOf" srcId="{7E8A6FC8-F240-4C27-8F75-0549E9D1CE4E}" destId="{50975EFF-52F3-48CE-A104-6890DF2CCC15}" srcOrd="3" destOrd="0" presId="urn:microsoft.com/office/officeart/2008/layout/HorizontalMultiLevelHierarchy"/>
    <dgm:cxn modelId="{2465617A-D0D5-439C-AECA-3D0DD03F2CB2}" type="presParOf" srcId="{50975EFF-52F3-48CE-A104-6890DF2CCC15}" destId="{E077FA3E-A654-4D27-8616-5CDDA43F8AF6}" srcOrd="0" destOrd="0" presId="urn:microsoft.com/office/officeart/2008/layout/HorizontalMultiLevelHierarchy"/>
    <dgm:cxn modelId="{13FC7BEC-0977-47F7-8C84-FE5819A8C215}" type="presParOf" srcId="{50975EFF-52F3-48CE-A104-6890DF2CCC15}" destId="{738BD333-0CAC-4970-A8E6-FA82D120267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7291B-5548-4F1B-8F2F-200AE5B0DCAE}">
      <dsp:nvSpPr>
        <dsp:cNvPr id="0" name=""/>
        <dsp:cNvSpPr/>
      </dsp:nvSpPr>
      <dsp:spPr>
        <a:xfrm>
          <a:off x="287092" y="1085850"/>
          <a:ext cx="178076" cy="588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038" y="0"/>
              </a:lnTo>
              <a:lnTo>
                <a:pt x="89038" y="588930"/>
              </a:lnTo>
              <a:lnTo>
                <a:pt x="178076" y="58893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0748" y="1364934"/>
        <a:ext cx="30763" cy="30763"/>
      </dsp:txXfrm>
    </dsp:sp>
    <dsp:sp modelId="{BE328E0A-C287-4B1A-BD90-C0F3098FFCD9}">
      <dsp:nvSpPr>
        <dsp:cNvPr id="0" name=""/>
        <dsp:cNvSpPr/>
      </dsp:nvSpPr>
      <dsp:spPr>
        <a:xfrm>
          <a:off x="287092" y="486726"/>
          <a:ext cx="180190" cy="599124"/>
        </a:xfrm>
        <a:custGeom>
          <a:avLst/>
          <a:gdLst/>
          <a:ahLst/>
          <a:cxnLst/>
          <a:rect l="0" t="0" r="0" b="0"/>
          <a:pathLst>
            <a:path>
              <a:moveTo>
                <a:pt x="0" y="599124"/>
              </a:moveTo>
              <a:lnTo>
                <a:pt x="90095" y="599124"/>
              </a:lnTo>
              <a:lnTo>
                <a:pt x="90095" y="0"/>
              </a:lnTo>
              <a:lnTo>
                <a:pt x="180190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1546" y="770647"/>
        <a:ext cx="31281" cy="31281"/>
      </dsp:txXfrm>
    </dsp:sp>
    <dsp:sp modelId="{DCF5B4EF-DE4F-4292-A3B2-724C163A44AB}">
      <dsp:nvSpPr>
        <dsp:cNvPr id="0" name=""/>
        <dsp:cNvSpPr/>
      </dsp:nvSpPr>
      <dsp:spPr>
        <a:xfrm rot="16200000">
          <a:off x="-610102" y="942600"/>
          <a:ext cx="1507890" cy="2864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latin typeface="Myriad Pro" panose="020B0503030403020204" pitchFamily="34" charset="0"/>
            </a:rPr>
            <a:t>Eingabebild </a:t>
          </a:r>
        </a:p>
      </dsp:txBody>
      <dsp:txXfrm>
        <a:off x="-610102" y="942600"/>
        <a:ext cx="1507890" cy="286499"/>
      </dsp:txXfrm>
    </dsp:sp>
    <dsp:sp modelId="{49ADAAAB-354D-4968-9DE9-378E6595E5BB}">
      <dsp:nvSpPr>
        <dsp:cNvPr id="0" name=""/>
        <dsp:cNvSpPr/>
      </dsp:nvSpPr>
      <dsp:spPr>
        <a:xfrm>
          <a:off x="467283" y="343476"/>
          <a:ext cx="939717" cy="286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cap="none" baseline="0" dirty="0" err="1">
              <a:latin typeface="Myriad Pro" panose="020B0503030403020204" pitchFamily="34" charset="0"/>
            </a:rPr>
            <a:t>Supervised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467283" y="343476"/>
        <a:ext cx="939717" cy="286499"/>
      </dsp:txXfrm>
    </dsp:sp>
    <dsp:sp modelId="{E077FA3E-A654-4D27-8616-5CDDA43F8AF6}">
      <dsp:nvSpPr>
        <dsp:cNvPr id="0" name=""/>
        <dsp:cNvSpPr/>
      </dsp:nvSpPr>
      <dsp:spPr>
        <a:xfrm>
          <a:off x="465168" y="1531531"/>
          <a:ext cx="939717" cy="286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Unsupervised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465168" y="1531531"/>
        <a:ext cx="939717" cy="28649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34007-6CA8-4ABF-890A-47AA50B267EA}">
      <dsp:nvSpPr>
        <dsp:cNvPr id="0" name=""/>
        <dsp:cNvSpPr/>
      </dsp:nvSpPr>
      <dsp:spPr>
        <a:xfrm>
          <a:off x="2690418" y="4974423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357468"/>
              </a:lnTo>
              <a:lnTo>
                <a:pt x="187599" y="35746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74125" y="5143064"/>
        <a:ext cx="20185" cy="20185"/>
      </dsp:txXfrm>
    </dsp:sp>
    <dsp:sp modelId="{1CD57466-73E5-43BB-AF51-980153E8039A}">
      <dsp:nvSpPr>
        <dsp:cNvPr id="0" name=""/>
        <dsp:cNvSpPr/>
      </dsp:nvSpPr>
      <dsp:spPr>
        <a:xfrm>
          <a:off x="2690418" y="4928703"/>
          <a:ext cx="187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7599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9528" y="4969733"/>
        <a:ext cx="9379" cy="9379"/>
      </dsp:txXfrm>
    </dsp:sp>
    <dsp:sp modelId="{60A0F5E7-D1D3-49F8-A254-CFFCBE54AAF0}">
      <dsp:nvSpPr>
        <dsp:cNvPr id="0" name=""/>
        <dsp:cNvSpPr/>
      </dsp:nvSpPr>
      <dsp:spPr>
        <a:xfrm>
          <a:off x="2690418" y="4616955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357468"/>
              </a:moveTo>
              <a:lnTo>
                <a:pt x="93799" y="357468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4125" y="4785596"/>
        <a:ext cx="20185" cy="20185"/>
      </dsp:txXfrm>
    </dsp:sp>
    <dsp:sp modelId="{C4365B06-B9DB-4064-B93F-1043BD4B58B2}">
      <dsp:nvSpPr>
        <dsp:cNvPr id="0" name=""/>
        <dsp:cNvSpPr/>
      </dsp:nvSpPr>
      <dsp:spPr>
        <a:xfrm>
          <a:off x="1564822" y="3589234"/>
          <a:ext cx="187599" cy="1385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385189"/>
              </a:lnTo>
              <a:lnTo>
                <a:pt x="187599" y="138518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23676" y="4246882"/>
        <a:ext cx="69891" cy="69891"/>
      </dsp:txXfrm>
    </dsp:sp>
    <dsp:sp modelId="{313DC26C-06DB-4098-B605-33485EFC9B29}">
      <dsp:nvSpPr>
        <dsp:cNvPr id="0" name=""/>
        <dsp:cNvSpPr/>
      </dsp:nvSpPr>
      <dsp:spPr>
        <a:xfrm>
          <a:off x="2690418" y="4080752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78734"/>
              </a:lnTo>
              <a:lnTo>
                <a:pt x="187599" y="17873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7740" y="4163642"/>
        <a:ext cx="12955" cy="12955"/>
      </dsp:txXfrm>
    </dsp:sp>
    <dsp:sp modelId="{037062E2-BE96-4A8B-9D2F-1FA0857207C1}">
      <dsp:nvSpPr>
        <dsp:cNvPr id="0" name=""/>
        <dsp:cNvSpPr/>
      </dsp:nvSpPr>
      <dsp:spPr>
        <a:xfrm>
          <a:off x="2690418" y="3902018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178734"/>
              </a:moveTo>
              <a:lnTo>
                <a:pt x="93799" y="178734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7740" y="3984907"/>
        <a:ext cx="12955" cy="12955"/>
      </dsp:txXfrm>
    </dsp:sp>
    <dsp:sp modelId="{CD37291B-5548-4F1B-8F2F-200AE5B0DCAE}">
      <dsp:nvSpPr>
        <dsp:cNvPr id="0" name=""/>
        <dsp:cNvSpPr/>
      </dsp:nvSpPr>
      <dsp:spPr>
        <a:xfrm>
          <a:off x="1564822" y="3589234"/>
          <a:ext cx="187599" cy="491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491518"/>
              </a:lnTo>
              <a:lnTo>
                <a:pt x="187599" y="4915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45469" y="3821840"/>
        <a:ext cx="26305" cy="26305"/>
      </dsp:txXfrm>
    </dsp:sp>
    <dsp:sp modelId="{690E36EE-5895-4B91-A347-3380A5FE5255}">
      <dsp:nvSpPr>
        <dsp:cNvPr id="0" name=""/>
        <dsp:cNvSpPr/>
      </dsp:nvSpPr>
      <dsp:spPr>
        <a:xfrm>
          <a:off x="2690418" y="2204044"/>
          <a:ext cx="187599" cy="1340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340505"/>
              </a:lnTo>
              <a:lnTo>
                <a:pt x="187599" y="134050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0379" y="2840458"/>
        <a:ext cx="67678" cy="67678"/>
      </dsp:txXfrm>
    </dsp:sp>
    <dsp:sp modelId="{460E764F-BDF5-4D22-9B4D-16DC71F64CAC}">
      <dsp:nvSpPr>
        <dsp:cNvPr id="0" name=""/>
        <dsp:cNvSpPr/>
      </dsp:nvSpPr>
      <dsp:spPr>
        <a:xfrm>
          <a:off x="2690418" y="2204044"/>
          <a:ext cx="187599" cy="983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983037"/>
              </a:lnTo>
              <a:lnTo>
                <a:pt x="187599" y="98303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9199" y="2670544"/>
        <a:ext cx="50038" cy="50038"/>
      </dsp:txXfrm>
    </dsp:sp>
    <dsp:sp modelId="{A4E05C94-2209-4BF4-B627-606397BBC1C5}">
      <dsp:nvSpPr>
        <dsp:cNvPr id="0" name=""/>
        <dsp:cNvSpPr/>
      </dsp:nvSpPr>
      <dsp:spPr>
        <a:xfrm>
          <a:off x="2690418" y="2204044"/>
          <a:ext cx="187599" cy="625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625569"/>
              </a:lnTo>
              <a:lnTo>
                <a:pt x="187599" y="6255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67891" y="2500502"/>
        <a:ext cx="32654" cy="32654"/>
      </dsp:txXfrm>
    </dsp:sp>
    <dsp:sp modelId="{329CD9E0-9945-40C9-89A5-5929AA1A3A82}">
      <dsp:nvSpPr>
        <dsp:cNvPr id="0" name=""/>
        <dsp:cNvSpPr/>
      </dsp:nvSpPr>
      <dsp:spPr>
        <a:xfrm>
          <a:off x="3816014" y="2472145"/>
          <a:ext cx="187599" cy="536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536202"/>
              </a:lnTo>
              <a:lnTo>
                <a:pt x="187599" y="5362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5612" y="2726045"/>
        <a:ext cx="28403" cy="28403"/>
      </dsp:txXfrm>
    </dsp:sp>
    <dsp:sp modelId="{9458E52A-38CE-4EE6-A620-F703970B8164}">
      <dsp:nvSpPr>
        <dsp:cNvPr id="0" name=""/>
        <dsp:cNvSpPr/>
      </dsp:nvSpPr>
      <dsp:spPr>
        <a:xfrm>
          <a:off x="3816014" y="2472145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78734"/>
              </a:lnTo>
              <a:lnTo>
                <a:pt x="187599" y="17873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3336" y="2555035"/>
        <a:ext cx="12955" cy="12955"/>
      </dsp:txXfrm>
    </dsp:sp>
    <dsp:sp modelId="{2B4072C3-2623-4EA4-94B7-025A9DCD72E9}">
      <dsp:nvSpPr>
        <dsp:cNvPr id="0" name=""/>
        <dsp:cNvSpPr/>
      </dsp:nvSpPr>
      <dsp:spPr>
        <a:xfrm>
          <a:off x="3816014" y="2293411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178734"/>
              </a:moveTo>
              <a:lnTo>
                <a:pt x="93799" y="178734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3336" y="2376300"/>
        <a:ext cx="12955" cy="12955"/>
      </dsp:txXfrm>
    </dsp:sp>
    <dsp:sp modelId="{7F2C676C-E906-4B26-892E-C728B9239429}">
      <dsp:nvSpPr>
        <dsp:cNvPr id="0" name=""/>
        <dsp:cNvSpPr/>
      </dsp:nvSpPr>
      <dsp:spPr>
        <a:xfrm>
          <a:off x="3816014" y="1935943"/>
          <a:ext cx="187599" cy="536202"/>
        </a:xfrm>
        <a:custGeom>
          <a:avLst/>
          <a:gdLst/>
          <a:ahLst/>
          <a:cxnLst/>
          <a:rect l="0" t="0" r="0" b="0"/>
          <a:pathLst>
            <a:path>
              <a:moveTo>
                <a:pt x="0" y="536202"/>
              </a:moveTo>
              <a:lnTo>
                <a:pt x="93799" y="536202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5612" y="2189842"/>
        <a:ext cx="28403" cy="28403"/>
      </dsp:txXfrm>
    </dsp:sp>
    <dsp:sp modelId="{5BC2DE1D-C4D7-4BFC-A0C1-3D282DC024CD}">
      <dsp:nvSpPr>
        <dsp:cNvPr id="0" name=""/>
        <dsp:cNvSpPr/>
      </dsp:nvSpPr>
      <dsp:spPr>
        <a:xfrm>
          <a:off x="2690418" y="2204044"/>
          <a:ext cx="187599" cy="268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268101"/>
              </a:lnTo>
              <a:lnTo>
                <a:pt x="187599" y="26810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76038" y="2329914"/>
        <a:ext cx="16360" cy="16360"/>
      </dsp:txXfrm>
    </dsp:sp>
    <dsp:sp modelId="{FAF45787-F807-4BB6-923D-0C0E2CD8C149}">
      <dsp:nvSpPr>
        <dsp:cNvPr id="0" name=""/>
        <dsp:cNvSpPr/>
      </dsp:nvSpPr>
      <dsp:spPr>
        <a:xfrm>
          <a:off x="3816014" y="863538"/>
          <a:ext cx="187599" cy="714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714936"/>
              </a:lnTo>
              <a:lnTo>
                <a:pt x="187599" y="71493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1335" y="1202528"/>
        <a:ext cx="36956" cy="36956"/>
      </dsp:txXfrm>
    </dsp:sp>
    <dsp:sp modelId="{C5F46441-018D-4AD0-9984-278FB6B3653F}">
      <dsp:nvSpPr>
        <dsp:cNvPr id="0" name=""/>
        <dsp:cNvSpPr/>
      </dsp:nvSpPr>
      <dsp:spPr>
        <a:xfrm>
          <a:off x="3816014" y="863538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357468"/>
              </a:lnTo>
              <a:lnTo>
                <a:pt x="187599" y="35746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9721" y="1032180"/>
        <a:ext cx="20185" cy="20185"/>
      </dsp:txXfrm>
    </dsp:sp>
    <dsp:sp modelId="{709C936E-7E65-4B5A-AC40-4548A25152AC}">
      <dsp:nvSpPr>
        <dsp:cNvPr id="0" name=""/>
        <dsp:cNvSpPr/>
      </dsp:nvSpPr>
      <dsp:spPr>
        <a:xfrm>
          <a:off x="3816014" y="817818"/>
          <a:ext cx="187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7599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5124" y="858848"/>
        <a:ext cx="9379" cy="9379"/>
      </dsp:txXfrm>
    </dsp:sp>
    <dsp:sp modelId="{8F0AA0AA-EF8D-43DE-82C5-2D7BFD08315F}">
      <dsp:nvSpPr>
        <dsp:cNvPr id="0" name=""/>
        <dsp:cNvSpPr/>
      </dsp:nvSpPr>
      <dsp:spPr>
        <a:xfrm>
          <a:off x="3816014" y="506070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357468"/>
              </a:moveTo>
              <a:lnTo>
                <a:pt x="93799" y="357468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9721" y="674712"/>
        <a:ext cx="20185" cy="20185"/>
      </dsp:txXfrm>
    </dsp:sp>
    <dsp:sp modelId="{6D05A90F-5A8D-42F9-A2CB-82F28C0FF2BC}">
      <dsp:nvSpPr>
        <dsp:cNvPr id="0" name=""/>
        <dsp:cNvSpPr/>
      </dsp:nvSpPr>
      <dsp:spPr>
        <a:xfrm>
          <a:off x="3816014" y="148602"/>
          <a:ext cx="187599" cy="714936"/>
        </a:xfrm>
        <a:custGeom>
          <a:avLst/>
          <a:gdLst/>
          <a:ahLst/>
          <a:cxnLst/>
          <a:rect l="0" t="0" r="0" b="0"/>
          <a:pathLst>
            <a:path>
              <a:moveTo>
                <a:pt x="0" y="714936"/>
              </a:moveTo>
              <a:lnTo>
                <a:pt x="93799" y="714936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1335" y="487592"/>
        <a:ext cx="36956" cy="36956"/>
      </dsp:txXfrm>
    </dsp:sp>
    <dsp:sp modelId="{A00DE1AA-92DF-4607-98DB-1C3BB048DCF5}">
      <dsp:nvSpPr>
        <dsp:cNvPr id="0" name=""/>
        <dsp:cNvSpPr/>
      </dsp:nvSpPr>
      <dsp:spPr>
        <a:xfrm>
          <a:off x="2690418" y="863538"/>
          <a:ext cx="187599" cy="1340505"/>
        </a:xfrm>
        <a:custGeom>
          <a:avLst/>
          <a:gdLst/>
          <a:ahLst/>
          <a:cxnLst/>
          <a:rect l="0" t="0" r="0" b="0"/>
          <a:pathLst>
            <a:path>
              <a:moveTo>
                <a:pt x="0" y="1340505"/>
              </a:moveTo>
              <a:lnTo>
                <a:pt x="93799" y="1340505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0379" y="1499952"/>
        <a:ext cx="67678" cy="67678"/>
      </dsp:txXfrm>
    </dsp:sp>
    <dsp:sp modelId="{BE328E0A-C287-4B1A-BD90-C0F3098FFCD9}">
      <dsp:nvSpPr>
        <dsp:cNvPr id="0" name=""/>
        <dsp:cNvSpPr/>
      </dsp:nvSpPr>
      <dsp:spPr>
        <a:xfrm>
          <a:off x="1564822" y="2204044"/>
          <a:ext cx="187599" cy="1385189"/>
        </a:xfrm>
        <a:custGeom>
          <a:avLst/>
          <a:gdLst/>
          <a:ahLst/>
          <a:cxnLst/>
          <a:rect l="0" t="0" r="0" b="0"/>
          <a:pathLst>
            <a:path>
              <a:moveTo>
                <a:pt x="0" y="1385189"/>
              </a:moveTo>
              <a:lnTo>
                <a:pt x="93799" y="1385189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23676" y="2861693"/>
        <a:ext cx="69891" cy="69891"/>
      </dsp:txXfrm>
    </dsp:sp>
    <dsp:sp modelId="{DCF5B4EF-DE4F-4292-A3B2-724C163A44AB}">
      <dsp:nvSpPr>
        <dsp:cNvPr id="0" name=""/>
        <dsp:cNvSpPr/>
      </dsp:nvSpPr>
      <dsp:spPr>
        <a:xfrm rot="16200000">
          <a:off x="669270" y="3446246"/>
          <a:ext cx="1505129" cy="2859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latin typeface="Myriad Pro" panose="020B0503030403020204" pitchFamily="34" charset="0"/>
            </a:rPr>
            <a:t>Eingabebild </a:t>
          </a:r>
        </a:p>
      </dsp:txBody>
      <dsp:txXfrm>
        <a:off x="669270" y="3446246"/>
        <a:ext cx="1505129" cy="285974"/>
      </dsp:txXfrm>
    </dsp:sp>
    <dsp:sp modelId="{49ADAAAB-354D-4968-9DE9-378E6595E5BB}">
      <dsp:nvSpPr>
        <dsp:cNvPr id="0" name=""/>
        <dsp:cNvSpPr/>
      </dsp:nvSpPr>
      <dsp:spPr>
        <a:xfrm>
          <a:off x="1752422" y="2061057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Einzel Netzwerk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1752422" y="2061057"/>
        <a:ext cx="937996" cy="285974"/>
      </dsp:txXfrm>
    </dsp:sp>
    <dsp:sp modelId="{F9F18759-F577-4686-9C34-EB964D732C77}">
      <dsp:nvSpPr>
        <dsp:cNvPr id="0" name=""/>
        <dsp:cNvSpPr/>
      </dsp:nvSpPr>
      <dsp:spPr>
        <a:xfrm>
          <a:off x="2878018" y="720551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Architektur</a:t>
          </a:r>
        </a:p>
      </dsp:txBody>
      <dsp:txXfrm>
        <a:off x="2878018" y="720551"/>
        <a:ext cx="937996" cy="285974"/>
      </dsp:txXfrm>
    </dsp:sp>
    <dsp:sp modelId="{F8A94DA1-2081-4A8B-816C-A9F98C2853F5}">
      <dsp:nvSpPr>
        <dsp:cNvPr id="0" name=""/>
        <dsp:cNvSpPr/>
      </dsp:nvSpPr>
      <dsp:spPr>
        <a:xfrm>
          <a:off x="4003614" y="5615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U-Net</a:t>
          </a:r>
        </a:p>
      </dsp:txBody>
      <dsp:txXfrm>
        <a:off x="4003614" y="5615"/>
        <a:ext cx="937996" cy="285974"/>
      </dsp:txXfrm>
    </dsp:sp>
    <dsp:sp modelId="{571B8373-7DFF-4282-8AA6-80F7CC7EA7C8}">
      <dsp:nvSpPr>
        <dsp:cNvPr id="0" name=""/>
        <dsp:cNvSpPr/>
      </dsp:nvSpPr>
      <dsp:spPr>
        <a:xfrm>
          <a:off x="4003614" y="363083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U-Net++</a:t>
          </a:r>
        </a:p>
      </dsp:txBody>
      <dsp:txXfrm>
        <a:off x="4003614" y="363083"/>
        <a:ext cx="937996" cy="285974"/>
      </dsp:txXfrm>
    </dsp:sp>
    <dsp:sp modelId="{9E59A063-5821-4E2B-8FD8-3EBA8922B98E}">
      <dsp:nvSpPr>
        <dsp:cNvPr id="0" name=""/>
        <dsp:cNvSpPr/>
      </dsp:nvSpPr>
      <dsp:spPr>
        <a:xfrm>
          <a:off x="4003614" y="720551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FPN</a:t>
          </a:r>
        </a:p>
      </dsp:txBody>
      <dsp:txXfrm>
        <a:off x="4003614" y="720551"/>
        <a:ext cx="937996" cy="285974"/>
      </dsp:txXfrm>
    </dsp:sp>
    <dsp:sp modelId="{E35C2840-DB93-493D-B275-166B0E0C4A9D}">
      <dsp:nvSpPr>
        <dsp:cNvPr id="0" name=""/>
        <dsp:cNvSpPr/>
      </dsp:nvSpPr>
      <dsp:spPr>
        <a:xfrm>
          <a:off x="4003614" y="1078019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PSPN</a:t>
          </a:r>
        </a:p>
      </dsp:txBody>
      <dsp:txXfrm>
        <a:off x="4003614" y="1078019"/>
        <a:ext cx="937996" cy="285974"/>
      </dsp:txXfrm>
    </dsp:sp>
    <dsp:sp modelId="{8F47A465-73D6-48E5-83FD-F149301C3BBD}">
      <dsp:nvSpPr>
        <dsp:cNvPr id="0" name=""/>
        <dsp:cNvSpPr/>
      </dsp:nvSpPr>
      <dsp:spPr>
        <a:xfrm>
          <a:off x="4003614" y="1435487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PAN</a:t>
          </a:r>
        </a:p>
      </dsp:txBody>
      <dsp:txXfrm>
        <a:off x="4003614" y="1435487"/>
        <a:ext cx="937996" cy="285974"/>
      </dsp:txXfrm>
    </dsp:sp>
    <dsp:sp modelId="{DC0B28EB-699E-45BB-87EC-30E574E72821}">
      <dsp:nvSpPr>
        <dsp:cNvPr id="0" name=""/>
        <dsp:cNvSpPr/>
      </dsp:nvSpPr>
      <dsp:spPr>
        <a:xfrm>
          <a:off x="2878018" y="2329158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Encoder</a:t>
          </a:r>
        </a:p>
      </dsp:txBody>
      <dsp:txXfrm>
        <a:off x="2878018" y="2329158"/>
        <a:ext cx="937996" cy="285974"/>
      </dsp:txXfrm>
    </dsp:sp>
    <dsp:sp modelId="{81473451-3FF3-474B-98FB-6869E5682468}">
      <dsp:nvSpPr>
        <dsp:cNvPr id="0" name=""/>
        <dsp:cNvSpPr/>
      </dsp:nvSpPr>
      <dsp:spPr>
        <a:xfrm>
          <a:off x="4003614" y="1792956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Inception-V4</a:t>
          </a:r>
        </a:p>
      </dsp:txBody>
      <dsp:txXfrm>
        <a:off x="4003614" y="1792956"/>
        <a:ext cx="937996" cy="285974"/>
      </dsp:txXfrm>
    </dsp:sp>
    <dsp:sp modelId="{A732D3F1-1291-409E-9A7C-778CAE167F89}">
      <dsp:nvSpPr>
        <dsp:cNvPr id="0" name=""/>
        <dsp:cNvSpPr/>
      </dsp:nvSpPr>
      <dsp:spPr>
        <a:xfrm>
          <a:off x="4003614" y="2150424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Inception-</a:t>
          </a:r>
          <a:r>
            <a:rPr lang="de-DE" sz="800" b="0" i="0" kern="1200" dirty="0" err="1">
              <a:latin typeface="Myriad Pro" panose="020B0503030403020204" pitchFamily="34" charset="0"/>
            </a:rPr>
            <a:t>ResNet</a:t>
          </a:r>
          <a:endParaRPr lang="de-DE" sz="800" b="0" i="0" kern="1200" dirty="0">
            <a:latin typeface="Myriad Pro" panose="020B0503030403020204" pitchFamily="34" charset="0"/>
          </a:endParaRPr>
        </a:p>
      </dsp:txBody>
      <dsp:txXfrm>
        <a:off x="4003614" y="2150424"/>
        <a:ext cx="937996" cy="285974"/>
      </dsp:txXfrm>
    </dsp:sp>
    <dsp:sp modelId="{42C465EB-33D9-4AD2-A33B-930C8E39ED41}">
      <dsp:nvSpPr>
        <dsp:cNvPr id="0" name=""/>
        <dsp:cNvSpPr/>
      </dsp:nvSpPr>
      <dsp:spPr>
        <a:xfrm>
          <a:off x="4003614" y="2507892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 err="1">
              <a:latin typeface="Myriad Pro" panose="020B0503030403020204" pitchFamily="34" charset="0"/>
            </a:rPr>
            <a:t>ResNet</a:t>
          </a:r>
          <a:endParaRPr lang="de-DE" sz="800" b="0" i="0" kern="1200" dirty="0">
            <a:latin typeface="Myriad Pro" panose="020B0503030403020204" pitchFamily="34" charset="0"/>
          </a:endParaRPr>
        </a:p>
      </dsp:txBody>
      <dsp:txXfrm>
        <a:off x="4003614" y="2507892"/>
        <a:ext cx="937996" cy="285974"/>
      </dsp:txXfrm>
    </dsp:sp>
    <dsp:sp modelId="{84D7F889-3498-48D8-ADC3-14251347C81B}">
      <dsp:nvSpPr>
        <dsp:cNvPr id="0" name=""/>
        <dsp:cNvSpPr/>
      </dsp:nvSpPr>
      <dsp:spPr>
        <a:xfrm>
          <a:off x="4003614" y="2865360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 err="1">
              <a:latin typeface="Myriad Pro" panose="020B0503030403020204" pitchFamily="34" charset="0"/>
            </a:rPr>
            <a:t>ResNext</a:t>
          </a:r>
          <a:endParaRPr lang="de-DE" sz="800" b="0" i="0" kern="1200" dirty="0">
            <a:latin typeface="Myriad Pro" panose="020B0503030403020204" pitchFamily="34" charset="0"/>
          </a:endParaRPr>
        </a:p>
      </dsp:txBody>
      <dsp:txXfrm>
        <a:off x="4003614" y="2865360"/>
        <a:ext cx="937996" cy="285974"/>
      </dsp:txXfrm>
    </dsp:sp>
    <dsp:sp modelId="{485D5E8B-1295-4B72-BF14-74B2BE7008EE}">
      <dsp:nvSpPr>
        <dsp:cNvPr id="0" name=""/>
        <dsp:cNvSpPr/>
      </dsp:nvSpPr>
      <dsp:spPr>
        <a:xfrm>
          <a:off x="2878018" y="2686626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Lernrate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2878018" y="2686626"/>
        <a:ext cx="937996" cy="285974"/>
      </dsp:txXfrm>
    </dsp:sp>
    <dsp:sp modelId="{43996E1E-6F52-4F8E-9F4B-77A56824C63C}">
      <dsp:nvSpPr>
        <dsp:cNvPr id="0" name=""/>
        <dsp:cNvSpPr/>
      </dsp:nvSpPr>
      <dsp:spPr>
        <a:xfrm>
          <a:off x="2878018" y="3044094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Augmentierung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2878018" y="3044094"/>
        <a:ext cx="937996" cy="285974"/>
      </dsp:txXfrm>
    </dsp:sp>
    <dsp:sp modelId="{6E154881-954A-429F-9BBE-E92EEB4B1011}">
      <dsp:nvSpPr>
        <dsp:cNvPr id="0" name=""/>
        <dsp:cNvSpPr/>
      </dsp:nvSpPr>
      <dsp:spPr>
        <a:xfrm>
          <a:off x="2878018" y="3401563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Loss-Funktion </a:t>
          </a:r>
        </a:p>
      </dsp:txBody>
      <dsp:txXfrm>
        <a:off x="2878018" y="3401563"/>
        <a:ext cx="937996" cy="285974"/>
      </dsp:txXfrm>
    </dsp:sp>
    <dsp:sp modelId="{E077FA3E-A654-4D27-8616-5CDDA43F8AF6}">
      <dsp:nvSpPr>
        <dsp:cNvPr id="0" name=""/>
        <dsp:cNvSpPr/>
      </dsp:nvSpPr>
      <dsp:spPr>
        <a:xfrm>
          <a:off x="1752422" y="3937765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Multi-Netzwerk 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1752422" y="3937765"/>
        <a:ext cx="937996" cy="285974"/>
      </dsp:txXfrm>
    </dsp:sp>
    <dsp:sp modelId="{768C7647-12EF-40E9-94EB-C1868C4AFE59}">
      <dsp:nvSpPr>
        <dsp:cNvPr id="0" name=""/>
        <dsp:cNvSpPr/>
      </dsp:nvSpPr>
      <dsp:spPr>
        <a:xfrm>
          <a:off x="2878018" y="3759031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U-Net</a:t>
          </a:r>
        </a:p>
      </dsp:txBody>
      <dsp:txXfrm>
        <a:off x="2878018" y="3759031"/>
        <a:ext cx="937996" cy="285974"/>
      </dsp:txXfrm>
    </dsp:sp>
    <dsp:sp modelId="{49B6876F-A108-4FF0-9A81-E34DBB9D0BD7}">
      <dsp:nvSpPr>
        <dsp:cNvPr id="0" name=""/>
        <dsp:cNvSpPr/>
      </dsp:nvSpPr>
      <dsp:spPr>
        <a:xfrm>
          <a:off x="2878018" y="4116499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YOLO</a:t>
          </a:r>
        </a:p>
      </dsp:txBody>
      <dsp:txXfrm>
        <a:off x="2878018" y="4116499"/>
        <a:ext cx="937996" cy="285974"/>
      </dsp:txXfrm>
    </dsp:sp>
    <dsp:sp modelId="{B3E59FB2-885F-4B71-9DC5-B6F45C8017DE}">
      <dsp:nvSpPr>
        <dsp:cNvPr id="0" name=""/>
        <dsp:cNvSpPr/>
      </dsp:nvSpPr>
      <dsp:spPr>
        <a:xfrm>
          <a:off x="1752422" y="4831436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Ensembles 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1752422" y="4831436"/>
        <a:ext cx="937996" cy="285974"/>
      </dsp:txXfrm>
    </dsp:sp>
    <dsp:sp modelId="{9E81B654-57F3-4178-8807-AB7AAC7BE08E}">
      <dsp:nvSpPr>
        <dsp:cNvPr id="0" name=""/>
        <dsp:cNvSpPr/>
      </dsp:nvSpPr>
      <dsp:spPr>
        <a:xfrm>
          <a:off x="2878018" y="4473967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Homogen</a:t>
          </a:r>
        </a:p>
      </dsp:txBody>
      <dsp:txXfrm>
        <a:off x="2878018" y="4473967"/>
        <a:ext cx="937996" cy="285974"/>
      </dsp:txXfrm>
    </dsp:sp>
    <dsp:sp modelId="{0CCC40AA-D80B-4B90-9188-E5CA017E63B0}">
      <dsp:nvSpPr>
        <dsp:cNvPr id="0" name=""/>
        <dsp:cNvSpPr/>
      </dsp:nvSpPr>
      <dsp:spPr>
        <a:xfrm>
          <a:off x="2878018" y="4831436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Heterogen</a:t>
          </a:r>
        </a:p>
      </dsp:txBody>
      <dsp:txXfrm>
        <a:off x="2878018" y="4831436"/>
        <a:ext cx="937996" cy="285974"/>
      </dsp:txXfrm>
    </dsp:sp>
    <dsp:sp modelId="{E51A201A-58C4-4839-BBF3-03A3D4BA1DE9}">
      <dsp:nvSpPr>
        <dsp:cNvPr id="0" name=""/>
        <dsp:cNvSpPr/>
      </dsp:nvSpPr>
      <dsp:spPr>
        <a:xfrm>
          <a:off x="2878018" y="5188904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Expizit</a:t>
          </a:r>
          <a:r>
            <a:rPr lang="de-DE" sz="1000" b="0" i="0" kern="1200" dirty="0">
              <a:latin typeface="Myriad Pro" panose="020B0503030403020204" pitchFamily="34" charset="0"/>
            </a:rPr>
            <a:t> </a:t>
          </a:r>
        </a:p>
      </dsp:txBody>
      <dsp:txXfrm>
        <a:off x="2878018" y="5188904"/>
        <a:ext cx="937996" cy="2859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7291B-5548-4F1B-8F2F-200AE5B0DCAE}">
      <dsp:nvSpPr>
        <dsp:cNvPr id="0" name=""/>
        <dsp:cNvSpPr/>
      </dsp:nvSpPr>
      <dsp:spPr>
        <a:xfrm>
          <a:off x="287092" y="1085850"/>
          <a:ext cx="178076" cy="588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038" y="0"/>
              </a:lnTo>
              <a:lnTo>
                <a:pt x="89038" y="588930"/>
              </a:lnTo>
              <a:lnTo>
                <a:pt x="178076" y="58893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0748" y="1364934"/>
        <a:ext cx="30763" cy="30763"/>
      </dsp:txXfrm>
    </dsp:sp>
    <dsp:sp modelId="{BE328E0A-C287-4B1A-BD90-C0F3098FFCD9}">
      <dsp:nvSpPr>
        <dsp:cNvPr id="0" name=""/>
        <dsp:cNvSpPr/>
      </dsp:nvSpPr>
      <dsp:spPr>
        <a:xfrm>
          <a:off x="287092" y="486726"/>
          <a:ext cx="180190" cy="599124"/>
        </a:xfrm>
        <a:custGeom>
          <a:avLst/>
          <a:gdLst/>
          <a:ahLst/>
          <a:cxnLst/>
          <a:rect l="0" t="0" r="0" b="0"/>
          <a:pathLst>
            <a:path>
              <a:moveTo>
                <a:pt x="0" y="599124"/>
              </a:moveTo>
              <a:lnTo>
                <a:pt x="90095" y="599124"/>
              </a:lnTo>
              <a:lnTo>
                <a:pt x="90095" y="0"/>
              </a:lnTo>
              <a:lnTo>
                <a:pt x="180190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1546" y="770647"/>
        <a:ext cx="31281" cy="31281"/>
      </dsp:txXfrm>
    </dsp:sp>
    <dsp:sp modelId="{DCF5B4EF-DE4F-4292-A3B2-724C163A44AB}">
      <dsp:nvSpPr>
        <dsp:cNvPr id="0" name=""/>
        <dsp:cNvSpPr/>
      </dsp:nvSpPr>
      <dsp:spPr>
        <a:xfrm rot="16200000">
          <a:off x="-610102" y="942600"/>
          <a:ext cx="1507890" cy="2864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latin typeface="Myriad Pro" panose="020B0503030403020204" pitchFamily="34" charset="0"/>
            </a:rPr>
            <a:t>Eingabebild </a:t>
          </a:r>
        </a:p>
      </dsp:txBody>
      <dsp:txXfrm>
        <a:off x="-610102" y="942600"/>
        <a:ext cx="1507890" cy="286499"/>
      </dsp:txXfrm>
    </dsp:sp>
    <dsp:sp modelId="{49ADAAAB-354D-4968-9DE9-378E6595E5BB}">
      <dsp:nvSpPr>
        <dsp:cNvPr id="0" name=""/>
        <dsp:cNvSpPr/>
      </dsp:nvSpPr>
      <dsp:spPr>
        <a:xfrm>
          <a:off x="467283" y="343476"/>
          <a:ext cx="939717" cy="286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cap="none" baseline="0" dirty="0" err="1">
              <a:latin typeface="Myriad Pro" panose="020B0503030403020204" pitchFamily="34" charset="0"/>
            </a:rPr>
            <a:t>Supervised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467283" y="343476"/>
        <a:ext cx="939717" cy="286499"/>
      </dsp:txXfrm>
    </dsp:sp>
    <dsp:sp modelId="{E077FA3E-A654-4D27-8616-5CDDA43F8AF6}">
      <dsp:nvSpPr>
        <dsp:cNvPr id="0" name=""/>
        <dsp:cNvSpPr/>
      </dsp:nvSpPr>
      <dsp:spPr>
        <a:xfrm>
          <a:off x="465168" y="1531531"/>
          <a:ext cx="939717" cy="286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Unsupervised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465168" y="1531531"/>
        <a:ext cx="939717" cy="28649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34007-6CA8-4ABF-890A-47AA50B267EA}">
      <dsp:nvSpPr>
        <dsp:cNvPr id="0" name=""/>
        <dsp:cNvSpPr/>
      </dsp:nvSpPr>
      <dsp:spPr>
        <a:xfrm>
          <a:off x="2690418" y="4974423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357468"/>
              </a:lnTo>
              <a:lnTo>
                <a:pt x="187599" y="35746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74125" y="5143064"/>
        <a:ext cx="20185" cy="20185"/>
      </dsp:txXfrm>
    </dsp:sp>
    <dsp:sp modelId="{1CD57466-73E5-43BB-AF51-980153E8039A}">
      <dsp:nvSpPr>
        <dsp:cNvPr id="0" name=""/>
        <dsp:cNvSpPr/>
      </dsp:nvSpPr>
      <dsp:spPr>
        <a:xfrm>
          <a:off x="2690418" y="4928703"/>
          <a:ext cx="187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7599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9528" y="4969733"/>
        <a:ext cx="9379" cy="9379"/>
      </dsp:txXfrm>
    </dsp:sp>
    <dsp:sp modelId="{60A0F5E7-D1D3-49F8-A254-CFFCBE54AAF0}">
      <dsp:nvSpPr>
        <dsp:cNvPr id="0" name=""/>
        <dsp:cNvSpPr/>
      </dsp:nvSpPr>
      <dsp:spPr>
        <a:xfrm>
          <a:off x="2690418" y="4616955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357468"/>
              </a:moveTo>
              <a:lnTo>
                <a:pt x="93799" y="357468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4125" y="4785596"/>
        <a:ext cx="20185" cy="20185"/>
      </dsp:txXfrm>
    </dsp:sp>
    <dsp:sp modelId="{C4365B06-B9DB-4064-B93F-1043BD4B58B2}">
      <dsp:nvSpPr>
        <dsp:cNvPr id="0" name=""/>
        <dsp:cNvSpPr/>
      </dsp:nvSpPr>
      <dsp:spPr>
        <a:xfrm>
          <a:off x="1564822" y="3589234"/>
          <a:ext cx="187599" cy="1385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385189"/>
              </a:lnTo>
              <a:lnTo>
                <a:pt x="187599" y="138518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23676" y="4246882"/>
        <a:ext cx="69891" cy="69891"/>
      </dsp:txXfrm>
    </dsp:sp>
    <dsp:sp modelId="{313DC26C-06DB-4098-B605-33485EFC9B29}">
      <dsp:nvSpPr>
        <dsp:cNvPr id="0" name=""/>
        <dsp:cNvSpPr/>
      </dsp:nvSpPr>
      <dsp:spPr>
        <a:xfrm>
          <a:off x="2690418" y="4080752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78734"/>
              </a:lnTo>
              <a:lnTo>
                <a:pt x="187599" y="17873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7740" y="4163642"/>
        <a:ext cx="12955" cy="12955"/>
      </dsp:txXfrm>
    </dsp:sp>
    <dsp:sp modelId="{037062E2-BE96-4A8B-9D2F-1FA0857207C1}">
      <dsp:nvSpPr>
        <dsp:cNvPr id="0" name=""/>
        <dsp:cNvSpPr/>
      </dsp:nvSpPr>
      <dsp:spPr>
        <a:xfrm>
          <a:off x="2690418" y="3902018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178734"/>
              </a:moveTo>
              <a:lnTo>
                <a:pt x="93799" y="178734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7740" y="3984907"/>
        <a:ext cx="12955" cy="12955"/>
      </dsp:txXfrm>
    </dsp:sp>
    <dsp:sp modelId="{CD37291B-5548-4F1B-8F2F-200AE5B0DCAE}">
      <dsp:nvSpPr>
        <dsp:cNvPr id="0" name=""/>
        <dsp:cNvSpPr/>
      </dsp:nvSpPr>
      <dsp:spPr>
        <a:xfrm>
          <a:off x="1564822" y="3589234"/>
          <a:ext cx="187599" cy="491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491518"/>
              </a:lnTo>
              <a:lnTo>
                <a:pt x="187599" y="4915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45469" y="3821840"/>
        <a:ext cx="26305" cy="26305"/>
      </dsp:txXfrm>
    </dsp:sp>
    <dsp:sp modelId="{690E36EE-5895-4B91-A347-3380A5FE5255}">
      <dsp:nvSpPr>
        <dsp:cNvPr id="0" name=""/>
        <dsp:cNvSpPr/>
      </dsp:nvSpPr>
      <dsp:spPr>
        <a:xfrm>
          <a:off x="2690418" y="2204044"/>
          <a:ext cx="187599" cy="1340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340505"/>
              </a:lnTo>
              <a:lnTo>
                <a:pt x="187599" y="134050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0379" y="2840458"/>
        <a:ext cx="67678" cy="67678"/>
      </dsp:txXfrm>
    </dsp:sp>
    <dsp:sp modelId="{460E764F-BDF5-4D22-9B4D-16DC71F64CAC}">
      <dsp:nvSpPr>
        <dsp:cNvPr id="0" name=""/>
        <dsp:cNvSpPr/>
      </dsp:nvSpPr>
      <dsp:spPr>
        <a:xfrm>
          <a:off x="2690418" y="2204044"/>
          <a:ext cx="187599" cy="983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983037"/>
              </a:lnTo>
              <a:lnTo>
                <a:pt x="187599" y="98303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9199" y="2670544"/>
        <a:ext cx="50038" cy="50038"/>
      </dsp:txXfrm>
    </dsp:sp>
    <dsp:sp modelId="{A4E05C94-2209-4BF4-B627-606397BBC1C5}">
      <dsp:nvSpPr>
        <dsp:cNvPr id="0" name=""/>
        <dsp:cNvSpPr/>
      </dsp:nvSpPr>
      <dsp:spPr>
        <a:xfrm>
          <a:off x="2690418" y="2204044"/>
          <a:ext cx="187599" cy="625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625569"/>
              </a:lnTo>
              <a:lnTo>
                <a:pt x="187599" y="6255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67891" y="2500502"/>
        <a:ext cx="32654" cy="32654"/>
      </dsp:txXfrm>
    </dsp:sp>
    <dsp:sp modelId="{329CD9E0-9945-40C9-89A5-5929AA1A3A82}">
      <dsp:nvSpPr>
        <dsp:cNvPr id="0" name=""/>
        <dsp:cNvSpPr/>
      </dsp:nvSpPr>
      <dsp:spPr>
        <a:xfrm>
          <a:off x="3816014" y="2472145"/>
          <a:ext cx="187599" cy="536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536202"/>
              </a:lnTo>
              <a:lnTo>
                <a:pt x="187599" y="5362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5612" y="2726045"/>
        <a:ext cx="28403" cy="28403"/>
      </dsp:txXfrm>
    </dsp:sp>
    <dsp:sp modelId="{9458E52A-38CE-4EE6-A620-F703970B8164}">
      <dsp:nvSpPr>
        <dsp:cNvPr id="0" name=""/>
        <dsp:cNvSpPr/>
      </dsp:nvSpPr>
      <dsp:spPr>
        <a:xfrm>
          <a:off x="3816014" y="2472145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78734"/>
              </a:lnTo>
              <a:lnTo>
                <a:pt x="187599" y="17873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3336" y="2555035"/>
        <a:ext cx="12955" cy="12955"/>
      </dsp:txXfrm>
    </dsp:sp>
    <dsp:sp modelId="{2B4072C3-2623-4EA4-94B7-025A9DCD72E9}">
      <dsp:nvSpPr>
        <dsp:cNvPr id="0" name=""/>
        <dsp:cNvSpPr/>
      </dsp:nvSpPr>
      <dsp:spPr>
        <a:xfrm>
          <a:off x="3816014" y="2293411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178734"/>
              </a:moveTo>
              <a:lnTo>
                <a:pt x="93799" y="178734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3336" y="2376300"/>
        <a:ext cx="12955" cy="12955"/>
      </dsp:txXfrm>
    </dsp:sp>
    <dsp:sp modelId="{7F2C676C-E906-4B26-892E-C728B9239429}">
      <dsp:nvSpPr>
        <dsp:cNvPr id="0" name=""/>
        <dsp:cNvSpPr/>
      </dsp:nvSpPr>
      <dsp:spPr>
        <a:xfrm>
          <a:off x="3816014" y="1935943"/>
          <a:ext cx="187599" cy="536202"/>
        </a:xfrm>
        <a:custGeom>
          <a:avLst/>
          <a:gdLst/>
          <a:ahLst/>
          <a:cxnLst/>
          <a:rect l="0" t="0" r="0" b="0"/>
          <a:pathLst>
            <a:path>
              <a:moveTo>
                <a:pt x="0" y="536202"/>
              </a:moveTo>
              <a:lnTo>
                <a:pt x="93799" y="536202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5612" y="2189842"/>
        <a:ext cx="28403" cy="28403"/>
      </dsp:txXfrm>
    </dsp:sp>
    <dsp:sp modelId="{5BC2DE1D-C4D7-4BFC-A0C1-3D282DC024CD}">
      <dsp:nvSpPr>
        <dsp:cNvPr id="0" name=""/>
        <dsp:cNvSpPr/>
      </dsp:nvSpPr>
      <dsp:spPr>
        <a:xfrm>
          <a:off x="2690418" y="2204044"/>
          <a:ext cx="187599" cy="268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268101"/>
              </a:lnTo>
              <a:lnTo>
                <a:pt x="187599" y="26810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76038" y="2329914"/>
        <a:ext cx="16360" cy="16360"/>
      </dsp:txXfrm>
    </dsp:sp>
    <dsp:sp modelId="{FAF45787-F807-4BB6-923D-0C0E2CD8C149}">
      <dsp:nvSpPr>
        <dsp:cNvPr id="0" name=""/>
        <dsp:cNvSpPr/>
      </dsp:nvSpPr>
      <dsp:spPr>
        <a:xfrm>
          <a:off x="3816014" y="863538"/>
          <a:ext cx="187599" cy="714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714936"/>
              </a:lnTo>
              <a:lnTo>
                <a:pt x="187599" y="71493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1335" y="1202528"/>
        <a:ext cx="36956" cy="36956"/>
      </dsp:txXfrm>
    </dsp:sp>
    <dsp:sp modelId="{C5F46441-018D-4AD0-9984-278FB6B3653F}">
      <dsp:nvSpPr>
        <dsp:cNvPr id="0" name=""/>
        <dsp:cNvSpPr/>
      </dsp:nvSpPr>
      <dsp:spPr>
        <a:xfrm>
          <a:off x="3816014" y="863538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357468"/>
              </a:lnTo>
              <a:lnTo>
                <a:pt x="187599" y="35746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9721" y="1032180"/>
        <a:ext cx="20185" cy="20185"/>
      </dsp:txXfrm>
    </dsp:sp>
    <dsp:sp modelId="{709C936E-7E65-4B5A-AC40-4548A25152AC}">
      <dsp:nvSpPr>
        <dsp:cNvPr id="0" name=""/>
        <dsp:cNvSpPr/>
      </dsp:nvSpPr>
      <dsp:spPr>
        <a:xfrm>
          <a:off x="3816014" y="817818"/>
          <a:ext cx="187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7599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5124" y="858848"/>
        <a:ext cx="9379" cy="9379"/>
      </dsp:txXfrm>
    </dsp:sp>
    <dsp:sp modelId="{8F0AA0AA-EF8D-43DE-82C5-2D7BFD08315F}">
      <dsp:nvSpPr>
        <dsp:cNvPr id="0" name=""/>
        <dsp:cNvSpPr/>
      </dsp:nvSpPr>
      <dsp:spPr>
        <a:xfrm>
          <a:off x="3816014" y="506070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357468"/>
              </a:moveTo>
              <a:lnTo>
                <a:pt x="93799" y="357468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9721" y="674712"/>
        <a:ext cx="20185" cy="20185"/>
      </dsp:txXfrm>
    </dsp:sp>
    <dsp:sp modelId="{6D05A90F-5A8D-42F9-A2CB-82F28C0FF2BC}">
      <dsp:nvSpPr>
        <dsp:cNvPr id="0" name=""/>
        <dsp:cNvSpPr/>
      </dsp:nvSpPr>
      <dsp:spPr>
        <a:xfrm>
          <a:off x="3816014" y="148602"/>
          <a:ext cx="187599" cy="714936"/>
        </a:xfrm>
        <a:custGeom>
          <a:avLst/>
          <a:gdLst/>
          <a:ahLst/>
          <a:cxnLst/>
          <a:rect l="0" t="0" r="0" b="0"/>
          <a:pathLst>
            <a:path>
              <a:moveTo>
                <a:pt x="0" y="714936"/>
              </a:moveTo>
              <a:lnTo>
                <a:pt x="93799" y="714936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1335" y="487592"/>
        <a:ext cx="36956" cy="36956"/>
      </dsp:txXfrm>
    </dsp:sp>
    <dsp:sp modelId="{A00DE1AA-92DF-4607-98DB-1C3BB048DCF5}">
      <dsp:nvSpPr>
        <dsp:cNvPr id="0" name=""/>
        <dsp:cNvSpPr/>
      </dsp:nvSpPr>
      <dsp:spPr>
        <a:xfrm>
          <a:off x="2690418" y="863538"/>
          <a:ext cx="187599" cy="1340505"/>
        </a:xfrm>
        <a:custGeom>
          <a:avLst/>
          <a:gdLst/>
          <a:ahLst/>
          <a:cxnLst/>
          <a:rect l="0" t="0" r="0" b="0"/>
          <a:pathLst>
            <a:path>
              <a:moveTo>
                <a:pt x="0" y="1340505"/>
              </a:moveTo>
              <a:lnTo>
                <a:pt x="93799" y="1340505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0379" y="1499952"/>
        <a:ext cx="67678" cy="67678"/>
      </dsp:txXfrm>
    </dsp:sp>
    <dsp:sp modelId="{BE328E0A-C287-4B1A-BD90-C0F3098FFCD9}">
      <dsp:nvSpPr>
        <dsp:cNvPr id="0" name=""/>
        <dsp:cNvSpPr/>
      </dsp:nvSpPr>
      <dsp:spPr>
        <a:xfrm>
          <a:off x="1564822" y="2204044"/>
          <a:ext cx="187599" cy="1385189"/>
        </a:xfrm>
        <a:custGeom>
          <a:avLst/>
          <a:gdLst/>
          <a:ahLst/>
          <a:cxnLst/>
          <a:rect l="0" t="0" r="0" b="0"/>
          <a:pathLst>
            <a:path>
              <a:moveTo>
                <a:pt x="0" y="1385189"/>
              </a:moveTo>
              <a:lnTo>
                <a:pt x="93799" y="1385189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23676" y="2861693"/>
        <a:ext cx="69891" cy="69891"/>
      </dsp:txXfrm>
    </dsp:sp>
    <dsp:sp modelId="{DCF5B4EF-DE4F-4292-A3B2-724C163A44AB}">
      <dsp:nvSpPr>
        <dsp:cNvPr id="0" name=""/>
        <dsp:cNvSpPr/>
      </dsp:nvSpPr>
      <dsp:spPr>
        <a:xfrm rot="16200000">
          <a:off x="669270" y="3446246"/>
          <a:ext cx="1505129" cy="2859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latin typeface="Myriad Pro" panose="020B0503030403020204" pitchFamily="34" charset="0"/>
            </a:rPr>
            <a:t>Eingabebild </a:t>
          </a:r>
        </a:p>
      </dsp:txBody>
      <dsp:txXfrm>
        <a:off x="669270" y="3446246"/>
        <a:ext cx="1505129" cy="285974"/>
      </dsp:txXfrm>
    </dsp:sp>
    <dsp:sp modelId="{49ADAAAB-354D-4968-9DE9-378E6595E5BB}">
      <dsp:nvSpPr>
        <dsp:cNvPr id="0" name=""/>
        <dsp:cNvSpPr/>
      </dsp:nvSpPr>
      <dsp:spPr>
        <a:xfrm>
          <a:off x="1752422" y="2061057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Einzel Netzwerk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1752422" y="2061057"/>
        <a:ext cx="937996" cy="285974"/>
      </dsp:txXfrm>
    </dsp:sp>
    <dsp:sp modelId="{F9F18759-F577-4686-9C34-EB964D732C77}">
      <dsp:nvSpPr>
        <dsp:cNvPr id="0" name=""/>
        <dsp:cNvSpPr/>
      </dsp:nvSpPr>
      <dsp:spPr>
        <a:xfrm>
          <a:off x="2878018" y="720551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Architektur</a:t>
          </a:r>
        </a:p>
      </dsp:txBody>
      <dsp:txXfrm>
        <a:off x="2878018" y="720551"/>
        <a:ext cx="937996" cy="285974"/>
      </dsp:txXfrm>
    </dsp:sp>
    <dsp:sp modelId="{F8A94DA1-2081-4A8B-816C-A9F98C2853F5}">
      <dsp:nvSpPr>
        <dsp:cNvPr id="0" name=""/>
        <dsp:cNvSpPr/>
      </dsp:nvSpPr>
      <dsp:spPr>
        <a:xfrm>
          <a:off x="4003614" y="5615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U-Net</a:t>
          </a:r>
        </a:p>
      </dsp:txBody>
      <dsp:txXfrm>
        <a:off x="4003614" y="5615"/>
        <a:ext cx="937996" cy="285974"/>
      </dsp:txXfrm>
    </dsp:sp>
    <dsp:sp modelId="{571B8373-7DFF-4282-8AA6-80F7CC7EA7C8}">
      <dsp:nvSpPr>
        <dsp:cNvPr id="0" name=""/>
        <dsp:cNvSpPr/>
      </dsp:nvSpPr>
      <dsp:spPr>
        <a:xfrm>
          <a:off x="4003614" y="363083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U-Net++</a:t>
          </a:r>
        </a:p>
      </dsp:txBody>
      <dsp:txXfrm>
        <a:off x="4003614" y="363083"/>
        <a:ext cx="937996" cy="285974"/>
      </dsp:txXfrm>
    </dsp:sp>
    <dsp:sp modelId="{9E59A063-5821-4E2B-8FD8-3EBA8922B98E}">
      <dsp:nvSpPr>
        <dsp:cNvPr id="0" name=""/>
        <dsp:cNvSpPr/>
      </dsp:nvSpPr>
      <dsp:spPr>
        <a:xfrm>
          <a:off x="4003614" y="720551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FPN</a:t>
          </a:r>
        </a:p>
      </dsp:txBody>
      <dsp:txXfrm>
        <a:off x="4003614" y="720551"/>
        <a:ext cx="937996" cy="285974"/>
      </dsp:txXfrm>
    </dsp:sp>
    <dsp:sp modelId="{E35C2840-DB93-493D-B275-166B0E0C4A9D}">
      <dsp:nvSpPr>
        <dsp:cNvPr id="0" name=""/>
        <dsp:cNvSpPr/>
      </dsp:nvSpPr>
      <dsp:spPr>
        <a:xfrm>
          <a:off x="4003614" y="1078019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PSPN</a:t>
          </a:r>
        </a:p>
      </dsp:txBody>
      <dsp:txXfrm>
        <a:off x="4003614" y="1078019"/>
        <a:ext cx="937996" cy="285974"/>
      </dsp:txXfrm>
    </dsp:sp>
    <dsp:sp modelId="{8F47A465-73D6-48E5-83FD-F149301C3BBD}">
      <dsp:nvSpPr>
        <dsp:cNvPr id="0" name=""/>
        <dsp:cNvSpPr/>
      </dsp:nvSpPr>
      <dsp:spPr>
        <a:xfrm>
          <a:off x="4003614" y="1435487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PAN</a:t>
          </a:r>
        </a:p>
      </dsp:txBody>
      <dsp:txXfrm>
        <a:off x="4003614" y="1435487"/>
        <a:ext cx="937996" cy="285974"/>
      </dsp:txXfrm>
    </dsp:sp>
    <dsp:sp modelId="{DC0B28EB-699E-45BB-87EC-30E574E72821}">
      <dsp:nvSpPr>
        <dsp:cNvPr id="0" name=""/>
        <dsp:cNvSpPr/>
      </dsp:nvSpPr>
      <dsp:spPr>
        <a:xfrm>
          <a:off x="2878018" y="2329158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Encoder</a:t>
          </a:r>
        </a:p>
      </dsp:txBody>
      <dsp:txXfrm>
        <a:off x="2878018" y="2329158"/>
        <a:ext cx="937996" cy="285974"/>
      </dsp:txXfrm>
    </dsp:sp>
    <dsp:sp modelId="{81473451-3FF3-474B-98FB-6869E5682468}">
      <dsp:nvSpPr>
        <dsp:cNvPr id="0" name=""/>
        <dsp:cNvSpPr/>
      </dsp:nvSpPr>
      <dsp:spPr>
        <a:xfrm>
          <a:off x="4003614" y="1792956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Inception-V4</a:t>
          </a:r>
        </a:p>
      </dsp:txBody>
      <dsp:txXfrm>
        <a:off x="4003614" y="1792956"/>
        <a:ext cx="937996" cy="285974"/>
      </dsp:txXfrm>
    </dsp:sp>
    <dsp:sp modelId="{A732D3F1-1291-409E-9A7C-778CAE167F89}">
      <dsp:nvSpPr>
        <dsp:cNvPr id="0" name=""/>
        <dsp:cNvSpPr/>
      </dsp:nvSpPr>
      <dsp:spPr>
        <a:xfrm>
          <a:off x="4003614" y="2150424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Inception-</a:t>
          </a:r>
          <a:r>
            <a:rPr lang="de-DE" sz="800" b="0" i="0" kern="1200" dirty="0" err="1">
              <a:latin typeface="Myriad Pro" panose="020B0503030403020204" pitchFamily="34" charset="0"/>
            </a:rPr>
            <a:t>ResNet</a:t>
          </a:r>
          <a:endParaRPr lang="de-DE" sz="800" b="0" i="0" kern="1200" dirty="0">
            <a:latin typeface="Myriad Pro" panose="020B0503030403020204" pitchFamily="34" charset="0"/>
          </a:endParaRPr>
        </a:p>
      </dsp:txBody>
      <dsp:txXfrm>
        <a:off x="4003614" y="2150424"/>
        <a:ext cx="937996" cy="285974"/>
      </dsp:txXfrm>
    </dsp:sp>
    <dsp:sp modelId="{42C465EB-33D9-4AD2-A33B-930C8E39ED41}">
      <dsp:nvSpPr>
        <dsp:cNvPr id="0" name=""/>
        <dsp:cNvSpPr/>
      </dsp:nvSpPr>
      <dsp:spPr>
        <a:xfrm>
          <a:off x="4003614" y="2507892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 err="1">
              <a:latin typeface="Myriad Pro" panose="020B0503030403020204" pitchFamily="34" charset="0"/>
            </a:rPr>
            <a:t>ResNet</a:t>
          </a:r>
          <a:endParaRPr lang="de-DE" sz="800" b="0" i="0" kern="1200" dirty="0">
            <a:latin typeface="Myriad Pro" panose="020B0503030403020204" pitchFamily="34" charset="0"/>
          </a:endParaRPr>
        </a:p>
      </dsp:txBody>
      <dsp:txXfrm>
        <a:off x="4003614" y="2507892"/>
        <a:ext cx="937996" cy="285974"/>
      </dsp:txXfrm>
    </dsp:sp>
    <dsp:sp modelId="{84D7F889-3498-48D8-ADC3-14251347C81B}">
      <dsp:nvSpPr>
        <dsp:cNvPr id="0" name=""/>
        <dsp:cNvSpPr/>
      </dsp:nvSpPr>
      <dsp:spPr>
        <a:xfrm>
          <a:off x="4003614" y="2865360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 err="1">
              <a:latin typeface="Myriad Pro" panose="020B0503030403020204" pitchFamily="34" charset="0"/>
            </a:rPr>
            <a:t>ResNext</a:t>
          </a:r>
          <a:endParaRPr lang="de-DE" sz="800" b="0" i="0" kern="1200" dirty="0">
            <a:latin typeface="Myriad Pro" panose="020B0503030403020204" pitchFamily="34" charset="0"/>
          </a:endParaRPr>
        </a:p>
      </dsp:txBody>
      <dsp:txXfrm>
        <a:off x="4003614" y="2865360"/>
        <a:ext cx="937996" cy="285974"/>
      </dsp:txXfrm>
    </dsp:sp>
    <dsp:sp modelId="{485D5E8B-1295-4B72-BF14-74B2BE7008EE}">
      <dsp:nvSpPr>
        <dsp:cNvPr id="0" name=""/>
        <dsp:cNvSpPr/>
      </dsp:nvSpPr>
      <dsp:spPr>
        <a:xfrm>
          <a:off x="2878018" y="2686626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Lernrate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2878018" y="2686626"/>
        <a:ext cx="937996" cy="285974"/>
      </dsp:txXfrm>
    </dsp:sp>
    <dsp:sp modelId="{43996E1E-6F52-4F8E-9F4B-77A56824C63C}">
      <dsp:nvSpPr>
        <dsp:cNvPr id="0" name=""/>
        <dsp:cNvSpPr/>
      </dsp:nvSpPr>
      <dsp:spPr>
        <a:xfrm>
          <a:off x="2878018" y="3044094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Augmentierung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2878018" y="3044094"/>
        <a:ext cx="937996" cy="285974"/>
      </dsp:txXfrm>
    </dsp:sp>
    <dsp:sp modelId="{6E154881-954A-429F-9BBE-E92EEB4B1011}">
      <dsp:nvSpPr>
        <dsp:cNvPr id="0" name=""/>
        <dsp:cNvSpPr/>
      </dsp:nvSpPr>
      <dsp:spPr>
        <a:xfrm>
          <a:off x="2878018" y="3401563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Loss-Funktion </a:t>
          </a:r>
        </a:p>
      </dsp:txBody>
      <dsp:txXfrm>
        <a:off x="2878018" y="3401563"/>
        <a:ext cx="937996" cy="285974"/>
      </dsp:txXfrm>
    </dsp:sp>
    <dsp:sp modelId="{E077FA3E-A654-4D27-8616-5CDDA43F8AF6}">
      <dsp:nvSpPr>
        <dsp:cNvPr id="0" name=""/>
        <dsp:cNvSpPr/>
      </dsp:nvSpPr>
      <dsp:spPr>
        <a:xfrm>
          <a:off x="1752422" y="3937765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Multi-Netzwerk 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1752422" y="3937765"/>
        <a:ext cx="937996" cy="285974"/>
      </dsp:txXfrm>
    </dsp:sp>
    <dsp:sp modelId="{768C7647-12EF-40E9-94EB-C1868C4AFE59}">
      <dsp:nvSpPr>
        <dsp:cNvPr id="0" name=""/>
        <dsp:cNvSpPr/>
      </dsp:nvSpPr>
      <dsp:spPr>
        <a:xfrm>
          <a:off x="2878018" y="3759031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U-Net</a:t>
          </a:r>
        </a:p>
      </dsp:txBody>
      <dsp:txXfrm>
        <a:off x="2878018" y="3759031"/>
        <a:ext cx="937996" cy="285974"/>
      </dsp:txXfrm>
    </dsp:sp>
    <dsp:sp modelId="{49B6876F-A108-4FF0-9A81-E34DBB9D0BD7}">
      <dsp:nvSpPr>
        <dsp:cNvPr id="0" name=""/>
        <dsp:cNvSpPr/>
      </dsp:nvSpPr>
      <dsp:spPr>
        <a:xfrm>
          <a:off x="2878018" y="4116499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YOLO</a:t>
          </a:r>
        </a:p>
      </dsp:txBody>
      <dsp:txXfrm>
        <a:off x="2878018" y="4116499"/>
        <a:ext cx="937996" cy="285974"/>
      </dsp:txXfrm>
    </dsp:sp>
    <dsp:sp modelId="{B3E59FB2-885F-4B71-9DC5-B6F45C8017DE}">
      <dsp:nvSpPr>
        <dsp:cNvPr id="0" name=""/>
        <dsp:cNvSpPr/>
      </dsp:nvSpPr>
      <dsp:spPr>
        <a:xfrm>
          <a:off x="1752422" y="4831436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Ensembles 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1752422" y="4831436"/>
        <a:ext cx="937996" cy="285974"/>
      </dsp:txXfrm>
    </dsp:sp>
    <dsp:sp modelId="{9E81B654-57F3-4178-8807-AB7AAC7BE08E}">
      <dsp:nvSpPr>
        <dsp:cNvPr id="0" name=""/>
        <dsp:cNvSpPr/>
      </dsp:nvSpPr>
      <dsp:spPr>
        <a:xfrm>
          <a:off x="2878018" y="4473967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Homogen</a:t>
          </a:r>
        </a:p>
      </dsp:txBody>
      <dsp:txXfrm>
        <a:off x="2878018" y="4473967"/>
        <a:ext cx="937996" cy="285974"/>
      </dsp:txXfrm>
    </dsp:sp>
    <dsp:sp modelId="{0CCC40AA-D80B-4B90-9188-E5CA017E63B0}">
      <dsp:nvSpPr>
        <dsp:cNvPr id="0" name=""/>
        <dsp:cNvSpPr/>
      </dsp:nvSpPr>
      <dsp:spPr>
        <a:xfrm>
          <a:off x="2878018" y="4831436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Heterogen</a:t>
          </a:r>
        </a:p>
      </dsp:txBody>
      <dsp:txXfrm>
        <a:off x="2878018" y="4831436"/>
        <a:ext cx="937996" cy="285974"/>
      </dsp:txXfrm>
    </dsp:sp>
    <dsp:sp modelId="{E51A201A-58C4-4839-BBF3-03A3D4BA1DE9}">
      <dsp:nvSpPr>
        <dsp:cNvPr id="0" name=""/>
        <dsp:cNvSpPr/>
      </dsp:nvSpPr>
      <dsp:spPr>
        <a:xfrm>
          <a:off x="2878018" y="5188904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Expizit</a:t>
          </a:r>
          <a:r>
            <a:rPr lang="de-DE" sz="1000" b="0" i="0" kern="1200" dirty="0">
              <a:latin typeface="Myriad Pro" panose="020B0503030403020204" pitchFamily="34" charset="0"/>
            </a:rPr>
            <a:t> </a:t>
          </a:r>
        </a:p>
      </dsp:txBody>
      <dsp:txXfrm>
        <a:off x="2878018" y="5188904"/>
        <a:ext cx="937996" cy="2859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34007-6CA8-4ABF-890A-47AA50B267EA}">
      <dsp:nvSpPr>
        <dsp:cNvPr id="0" name=""/>
        <dsp:cNvSpPr/>
      </dsp:nvSpPr>
      <dsp:spPr>
        <a:xfrm>
          <a:off x="2690418" y="4974423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357468"/>
              </a:lnTo>
              <a:lnTo>
                <a:pt x="187599" y="35746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74125" y="5143064"/>
        <a:ext cx="20185" cy="20185"/>
      </dsp:txXfrm>
    </dsp:sp>
    <dsp:sp modelId="{1CD57466-73E5-43BB-AF51-980153E8039A}">
      <dsp:nvSpPr>
        <dsp:cNvPr id="0" name=""/>
        <dsp:cNvSpPr/>
      </dsp:nvSpPr>
      <dsp:spPr>
        <a:xfrm>
          <a:off x="2690418" y="4928703"/>
          <a:ext cx="187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7599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9528" y="4969733"/>
        <a:ext cx="9379" cy="9379"/>
      </dsp:txXfrm>
    </dsp:sp>
    <dsp:sp modelId="{60A0F5E7-D1D3-49F8-A254-CFFCBE54AAF0}">
      <dsp:nvSpPr>
        <dsp:cNvPr id="0" name=""/>
        <dsp:cNvSpPr/>
      </dsp:nvSpPr>
      <dsp:spPr>
        <a:xfrm>
          <a:off x="2690418" y="4616955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357468"/>
              </a:moveTo>
              <a:lnTo>
                <a:pt x="93799" y="357468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4125" y="4785596"/>
        <a:ext cx="20185" cy="20185"/>
      </dsp:txXfrm>
    </dsp:sp>
    <dsp:sp modelId="{C4365B06-B9DB-4064-B93F-1043BD4B58B2}">
      <dsp:nvSpPr>
        <dsp:cNvPr id="0" name=""/>
        <dsp:cNvSpPr/>
      </dsp:nvSpPr>
      <dsp:spPr>
        <a:xfrm>
          <a:off x="1564822" y="3589234"/>
          <a:ext cx="187599" cy="1385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385189"/>
              </a:lnTo>
              <a:lnTo>
                <a:pt x="187599" y="138518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23676" y="4246882"/>
        <a:ext cx="69891" cy="69891"/>
      </dsp:txXfrm>
    </dsp:sp>
    <dsp:sp modelId="{313DC26C-06DB-4098-B605-33485EFC9B29}">
      <dsp:nvSpPr>
        <dsp:cNvPr id="0" name=""/>
        <dsp:cNvSpPr/>
      </dsp:nvSpPr>
      <dsp:spPr>
        <a:xfrm>
          <a:off x="2690418" y="4080752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78734"/>
              </a:lnTo>
              <a:lnTo>
                <a:pt x="187599" y="17873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7740" y="4163642"/>
        <a:ext cx="12955" cy="12955"/>
      </dsp:txXfrm>
    </dsp:sp>
    <dsp:sp modelId="{037062E2-BE96-4A8B-9D2F-1FA0857207C1}">
      <dsp:nvSpPr>
        <dsp:cNvPr id="0" name=""/>
        <dsp:cNvSpPr/>
      </dsp:nvSpPr>
      <dsp:spPr>
        <a:xfrm>
          <a:off x="2690418" y="3902018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178734"/>
              </a:moveTo>
              <a:lnTo>
                <a:pt x="93799" y="178734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7740" y="3984907"/>
        <a:ext cx="12955" cy="12955"/>
      </dsp:txXfrm>
    </dsp:sp>
    <dsp:sp modelId="{CD37291B-5548-4F1B-8F2F-200AE5B0DCAE}">
      <dsp:nvSpPr>
        <dsp:cNvPr id="0" name=""/>
        <dsp:cNvSpPr/>
      </dsp:nvSpPr>
      <dsp:spPr>
        <a:xfrm>
          <a:off x="1564822" y="3589234"/>
          <a:ext cx="187599" cy="491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491518"/>
              </a:lnTo>
              <a:lnTo>
                <a:pt x="187599" y="4915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45469" y="3821840"/>
        <a:ext cx="26305" cy="26305"/>
      </dsp:txXfrm>
    </dsp:sp>
    <dsp:sp modelId="{690E36EE-5895-4B91-A347-3380A5FE5255}">
      <dsp:nvSpPr>
        <dsp:cNvPr id="0" name=""/>
        <dsp:cNvSpPr/>
      </dsp:nvSpPr>
      <dsp:spPr>
        <a:xfrm>
          <a:off x="2690418" y="2204044"/>
          <a:ext cx="187599" cy="1340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340505"/>
              </a:lnTo>
              <a:lnTo>
                <a:pt x="187599" y="134050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0379" y="2840458"/>
        <a:ext cx="67678" cy="67678"/>
      </dsp:txXfrm>
    </dsp:sp>
    <dsp:sp modelId="{460E764F-BDF5-4D22-9B4D-16DC71F64CAC}">
      <dsp:nvSpPr>
        <dsp:cNvPr id="0" name=""/>
        <dsp:cNvSpPr/>
      </dsp:nvSpPr>
      <dsp:spPr>
        <a:xfrm>
          <a:off x="2690418" y="2204044"/>
          <a:ext cx="187599" cy="983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983037"/>
              </a:lnTo>
              <a:lnTo>
                <a:pt x="187599" y="98303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9199" y="2670544"/>
        <a:ext cx="50038" cy="50038"/>
      </dsp:txXfrm>
    </dsp:sp>
    <dsp:sp modelId="{A4E05C94-2209-4BF4-B627-606397BBC1C5}">
      <dsp:nvSpPr>
        <dsp:cNvPr id="0" name=""/>
        <dsp:cNvSpPr/>
      </dsp:nvSpPr>
      <dsp:spPr>
        <a:xfrm>
          <a:off x="2690418" y="2204044"/>
          <a:ext cx="187599" cy="625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625569"/>
              </a:lnTo>
              <a:lnTo>
                <a:pt x="187599" y="6255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67891" y="2500502"/>
        <a:ext cx="32654" cy="32654"/>
      </dsp:txXfrm>
    </dsp:sp>
    <dsp:sp modelId="{329CD9E0-9945-40C9-89A5-5929AA1A3A82}">
      <dsp:nvSpPr>
        <dsp:cNvPr id="0" name=""/>
        <dsp:cNvSpPr/>
      </dsp:nvSpPr>
      <dsp:spPr>
        <a:xfrm>
          <a:off x="3816014" y="2472145"/>
          <a:ext cx="187599" cy="536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536202"/>
              </a:lnTo>
              <a:lnTo>
                <a:pt x="187599" y="5362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5612" y="2726045"/>
        <a:ext cx="28403" cy="28403"/>
      </dsp:txXfrm>
    </dsp:sp>
    <dsp:sp modelId="{9458E52A-38CE-4EE6-A620-F703970B8164}">
      <dsp:nvSpPr>
        <dsp:cNvPr id="0" name=""/>
        <dsp:cNvSpPr/>
      </dsp:nvSpPr>
      <dsp:spPr>
        <a:xfrm>
          <a:off x="3816014" y="2472145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78734"/>
              </a:lnTo>
              <a:lnTo>
                <a:pt x="187599" y="17873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3336" y="2555035"/>
        <a:ext cx="12955" cy="12955"/>
      </dsp:txXfrm>
    </dsp:sp>
    <dsp:sp modelId="{2B4072C3-2623-4EA4-94B7-025A9DCD72E9}">
      <dsp:nvSpPr>
        <dsp:cNvPr id="0" name=""/>
        <dsp:cNvSpPr/>
      </dsp:nvSpPr>
      <dsp:spPr>
        <a:xfrm>
          <a:off x="3816014" y="2293411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178734"/>
              </a:moveTo>
              <a:lnTo>
                <a:pt x="93799" y="178734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3336" y="2376300"/>
        <a:ext cx="12955" cy="12955"/>
      </dsp:txXfrm>
    </dsp:sp>
    <dsp:sp modelId="{7F2C676C-E906-4B26-892E-C728B9239429}">
      <dsp:nvSpPr>
        <dsp:cNvPr id="0" name=""/>
        <dsp:cNvSpPr/>
      </dsp:nvSpPr>
      <dsp:spPr>
        <a:xfrm>
          <a:off x="3816014" y="1935943"/>
          <a:ext cx="187599" cy="536202"/>
        </a:xfrm>
        <a:custGeom>
          <a:avLst/>
          <a:gdLst/>
          <a:ahLst/>
          <a:cxnLst/>
          <a:rect l="0" t="0" r="0" b="0"/>
          <a:pathLst>
            <a:path>
              <a:moveTo>
                <a:pt x="0" y="536202"/>
              </a:moveTo>
              <a:lnTo>
                <a:pt x="93799" y="536202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5612" y="2189842"/>
        <a:ext cx="28403" cy="28403"/>
      </dsp:txXfrm>
    </dsp:sp>
    <dsp:sp modelId="{5BC2DE1D-C4D7-4BFC-A0C1-3D282DC024CD}">
      <dsp:nvSpPr>
        <dsp:cNvPr id="0" name=""/>
        <dsp:cNvSpPr/>
      </dsp:nvSpPr>
      <dsp:spPr>
        <a:xfrm>
          <a:off x="2690418" y="2204044"/>
          <a:ext cx="187599" cy="268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268101"/>
              </a:lnTo>
              <a:lnTo>
                <a:pt x="187599" y="26810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76038" y="2329914"/>
        <a:ext cx="16360" cy="16360"/>
      </dsp:txXfrm>
    </dsp:sp>
    <dsp:sp modelId="{FAF45787-F807-4BB6-923D-0C0E2CD8C149}">
      <dsp:nvSpPr>
        <dsp:cNvPr id="0" name=""/>
        <dsp:cNvSpPr/>
      </dsp:nvSpPr>
      <dsp:spPr>
        <a:xfrm>
          <a:off x="3816014" y="863538"/>
          <a:ext cx="187599" cy="714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714936"/>
              </a:lnTo>
              <a:lnTo>
                <a:pt x="187599" y="71493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1335" y="1202528"/>
        <a:ext cx="36956" cy="36956"/>
      </dsp:txXfrm>
    </dsp:sp>
    <dsp:sp modelId="{C5F46441-018D-4AD0-9984-278FB6B3653F}">
      <dsp:nvSpPr>
        <dsp:cNvPr id="0" name=""/>
        <dsp:cNvSpPr/>
      </dsp:nvSpPr>
      <dsp:spPr>
        <a:xfrm>
          <a:off x="3816014" y="863538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357468"/>
              </a:lnTo>
              <a:lnTo>
                <a:pt x="187599" y="35746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9721" y="1032180"/>
        <a:ext cx="20185" cy="20185"/>
      </dsp:txXfrm>
    </dsp:sp>
    <dsp:sp modelId="{709C936E-7E65-4B5A-AC40-4548A25152AC}">
      <dsp:nvSpPr>
        <dsp:cNvPr id="0" name=""/>
        <dsp:cNvSpPr/>
      </dsp:nvSpPr>
      <dsp:spPr>
        <a:xfrm>
          <a:off x="3816014" y="817818"/>
          <a:ext cx="187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7599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5124" y="858848"/>
        <a:ext cx="9379" cy="9379"/>
      </dsp:txXfrm>
    </dsp:sp>
    <dsp:sp modelId="{8F0AA0AA-EF8D-43DE-82C5-2D7BFD08315F}">
      <dsp:nvSpPr>
        <dsp:cNvPr id="0" name=""/>
        <dsp:cNvSpPr/>
      </dsp:nvSpPr>
      <dsp:spPr>
        <a:xfrm>
          <a:off x="3816014" y="506070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357468"/>
              </a:moveTo>
              <a:lnTo>
                <a:pt x="93799" y="357468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9721" y="674712"/>
        <a:ext cx="20185" cy="20185"/>
      </dsp:txXfrm>
    </dsp:sp>
    <dsp:sp modelId="{6D05A90F-5A8D-42F9-A2CB-82F28C0FF2BC}">
      <dsp:nvSpPr>
        <dsp:cNvPr id="0" name=""/>
        <dsp:cNvSpPr/>
      </dsp:nvSpPr>
      <dsp:spPr>
        <a:xfrm>
          <a:off x="3816014" y="148602"/>
          <a:ext cx="187599" cy="714936"/>
        </a:xfrm>
        <a:custGeom>
          <a:avLst/>
          <a:gdLst/>
          <a:ahLst/>
          <a:cxnLst/>
          <a:rect l="0" t="0" r="0" b="0"/>
          <a:pathLst>
            <a:path>
              <a:moveTo>
                <a:pt x="0" y="714936"/>
              </a:moveTo>
              <a:lnTo>
                <a:pt x="93799" y="714936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1335" y="487592"/>
        <a:ext cx="36956" cy="36956"/>
      </dsp:txXfrm>
    </dsp:sp>
    <dsp:sp modelId="{A00DE1AA-92DF-4607-98DB-1C3BB048DCF5}">
      <dsp:nvSpPr>
        <dsp:cNvPr id="0" name=""/>
        <dsp:cNvSpPr/>
      </dsp:nvSpPr>
      <dsp:spPr>
        <a:xfrm>
          <a:off x="2690418" y="863538"/>
          <a:ext cx="187599" cy="1340505"/>
        </a:xfrm>
        <a:custGeom>
          <a:avLst/>
          <a:gdLst/>
          <a:ahLst/>
          <a:cxnLst/>
          <a:rect l="0" t="0" r="0" b="0"/>
          <a:pathLst>
            <a:path>
              <a:moveTo>
                <a:pt x="0" y="1340505"/>
              </a:moveTo>
              <a:lnTo>
                <a:pt x="93799" y="1340505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0379" y="1499952"/>
        <a:ext cx="67678" cy="67678"/>
      </dsp:txXfrm>
    </dsp:sp>
    <dsp:sp modelId="{BE328E0A-C287-4B1A-BD90-C0F3098FFCD9}">
      <dsp:nvSpPr>
        <dsp:cNvPr id="0" name=""/>
        <dsp:cNvSpPr/>
      </dsp:nvSpPr>
      <dsp:spPr>
        <a:xfrm>
          <a:off x="1564822" y="2204044"/>
          <a:ext cx="187599" cy="1385189"/>
        </a:xfrm>
        <a:custGeom>
          <a:avLst/>
          <a:gdLst/>
          <a:ahLst/>
          <a:cxnLst/>
          <a:rect l="0" t="0" r="0" b="0"/>
          <a:pathLst>
            <a:path>
              <a:moveTo>
                <a:pt x="0" y="1385189"/>
              </a:moveTo>
              <a:lnTo>
                <a:pt x="93799" y="1385189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23676" y="2861693"/>
        <a:ext cx="69891" cy="69891"/>
      </dsp:txXfrm>
    </dsp:sp>
    <dsp:sp modelId="{DCF5B4EF-DE4F-4292-A3B2-724C163A44AB}">
      <dsp:nvSpPr>
        <dsp:cNvPr id="0" name=""/>
        <dsp:cNvSpPr/>
      </dsp:nvSpPr>
      <dsp:spPr>
        <a:xfrm rot="16200000">
          <a:off x="669270" y="3446246"/>
          <a:ext cx="1505129" cy="2859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latin typeface="Myriad Pro" panose="020B0503030403020204" pitchFamily="34" charset="0"/>
            </a:rPr>
            <a:t>Eingabebild </a:t>
          </a:r>
        </a:p>
      </dsp:txBody>
      <dsp:txXfrm>
        <a:off x="669270" y="3446246"/>
        <a:ext cx="1505129" cy="285974"/>
      </dsp:txXfrm>
    </dsp:sp>
    <dsp:sp modelId="{49ADAAAB-354D-4968-9DE9-378E6595E5BB}">
      <dsp:nvSpPr>
        <dsp:cNvPr id="0" name=""/>
        <dsp:cNvSpPr/>
      </dsp:nvSpPr>
      <dsp:spPr>
        <a:xfrm>
          <a:off x="1752422" y="2061057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Einzel Netzwerk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1752422" y="2061057"/>
        <a:ext cx="937996" cy="285974"/>
      </dsp:txXfrm>
    </dsp:sp>
    <dsp:sp modelId="{F9F18759-F577-4686-9C34-EB964D732C77}">
      <dsp:nvSpPr>
        <dsp:cNvPr id="0" name=""/>
        <dsp:cNvSpPr/>
      </dsp:nvSpPr>
      <dsp:spPr>
        <a:xfrm>
          <a:off x="2878018" y="720551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Architektur</a:t>
          </a:r>
        </a:p>
      </dsp:txBody>
      <dsp:txXfrm>
        <a:off x="2878018" y="720551"/>
        <a:ext cx="937996" cy="285974"/>
      </dsp:txXfrm>
    </dsp:sp>
    <dsp:sp modelId="{F8A94DA1-2081-4A8B-816C-A9F98C2853F5}">
      <dsp:nvSpPr>
        <dsp:cNvPr id="0" name=""/>
        <dsp:cNvSpPr/>
      </dsp:nvSpPr>
      <dsp:spPr>
        <a:xfrm>
          <a:off x="4003614" y="5615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U-Net</a:t>
          </a:r>
        </a:p>
      </dsp:txBody>
      <dsp:txXfrm>
        <a:off x="4003614" y="5615"/>
        <a:ext cx="937996" cy="285974"/>
      </dsp:txXfrm>
    </dsp:sp>
    <dsp:sp modelId="{571B8373-7DFF-4282-8AA6-80F7CC7EA7C8}">
      <dsp:nvSpPr>
        <dsp:cNvPr id="0" name=""/>
        <dsp:cNvSpPr/>
      </dsp:nvSpPr>
      <dsp:spPr>
        <a:xfrm>
          <a:off x="4003614" y="363083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U-Net++</a:t>
          </a:r>
        </a:p>
      </dsp:txBody>
      <dsp:txXfrm>
        <a:off x="4003614" y="363083"/>
        <a:ext cx="937996" cy="285974"/>
      </dsp:txXfrm>
    </dsp:sp>
    <dsp:sp modelId="{9E59A063-5821-4E2B-8FD8-3EBA8922B98E}">
      <dsp:nvSpPr>
        <dsp:cNvPr id="0" name=""/>
        <dsp:cNvSpPr/>
      </dsp:nvSpPr>
      <dsp:spPr>
        <a:xfrm>
          <a:off x="4003614" y="720551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FPN</a:t>
          </a:r>
        </a:p>
      </dsp:txBody>
      <dsp:txXfrm>
        <a:off x="4003614" y="720551"/>
        <a:ext cx="937996" cy="285974"/>
      </dsp:txXfrm>
    </dsp:sp>
    <dsp:sp modelId="{E35C2840-DB93-493D-B275-166B0E0C4A9D}">
      <dsp:nvSpPr>
        <dsp:cNvPr id="0" name=""/>
        <dsp:cNvSpPr/>
      </dsp:nvSpPr>
      <dsp:spPr>
        <a:xfrm>
          <a:off x="4003614" y="1078019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PSPN</a:t>
          </a:r>
        </a:p>
      </dsp:txBody>
      <dsp:txXfrm>
        <a:off x="4003614" y="1078019"/>
        <a:ext cx="937996" cy="285974"/>
      </dsp:txXfrm>
    </dsp:sp>
    <dsp:sp modelId="{8F47A465-73D6-48E5-83FD-F149301C3BBD}">
      <dsp:nvSpPr>
        <dsp:cNvPr id="0" name=""/>
        <dsp:cNvSpPr/>
      </dsp:nvSpPr>
      <dsp:spPr>
        <a:xfrm>
          <a:off x="4003614" y="1435487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PAN</a:t>
          </a:r>
        </a:p>
      </dsp:txBody>
      <dsp:txXfrm>
        <a:off x="4003614" y="1435487"/>
        <a:ext cx="937996" cy="285974"/>
      </dsp:txXfrm>
    </dsp:sp>
    <dsp:sp modelId="{DC0B28EB-699E-45BB-87EC-30E574E72821}">
      <dsp:nvSpPr>
        <dsp:cNvPr id="0" name=""/>
        <dsp:cNvSpPr/>
      </dsp:nvSpPr>
      <dsp:spPr>
        <a:xfrm>
          <a:off x="2878018" y="2329158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Encoder</a:t>
          </a:r>
        </a:p>
      </dsp:txBody>
      <dsp:txXfrm>
        <a:off x="2878018" y="2329158"/>
        <a:ext cx="937996" cy="285974"/>
      </dsp:txXfrm>
    </dsp:sp>
    <dsp:sp modelId="{81473451-3FF3-474B-98FB-6869E5682468}">
      <dsp:nvSpPr>
        <dsp:cNvPr id="0" name=""/>
        <dsp:cNvSpPr/>
      </dsp:nvSpPr>
      <dsp:spPr>
        <a:xfrm>
          <a:off x="4003614" y="1792956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Inception-V4</a:t>
          </a:r>
        </a:p>
      </dsp:txBody>
      <dsp:txXfrm>
        <a:off x="4003614" y="1792956"/>
        <a:ext cx="937996" cy="285974"/>
      </dsp:txXfrm>
    </dsp:sp>
    <dsp:sp modelId="{A732D3F1-1291-409E-9A7C-778CAE167F89}">
      <dsp:nvSpPr>
        <dsp:cNvPr id="0" name=""/>
        <dsp:cNvSpPr/>
      </dsp:nvSpPr>
      <dsp:spPr>
        <a:xfrm>
          <a:off x="4003614" y="2150424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 err="1">
              <a:latin typeface="Myriad Pro" panose="020B0503030403020204" pitchFamily="34" charset="0"/>
            </a:rPr>
            <a:t>Inception-ResNet</a:t>
          </a:r>
          <a:endParaRPr lang="de-DE" sz="800" b="0" i="0" kern="1200" dirty="0">
            <a:latin typeface="Myriad Pro" panose="020B0503030403020204" pitchFamily="34" charset="0"/>
          </a:endParaRPr>
        </a:p>
      </dsp:txBody>
      <dsp:txXfrm>
        <a:off x="4003614" y="2150424"/>
        <a:ext cx="937996" cy="285974"/>
      </dsp:txXfrm>
    </dsp:sp>
    <dsp:sp modelId="{42C465EB-33D9-4AD2-A33B-930C8E39ED41}">
      <dsp:nvSpPr>
        <dsp:cNvPr id="0" name=""/>
        <dsp:cNvSpPr/>
      </dsp:nvSpPr>
      <dsp:spPr>
        <a:xfrm>
          <a:off x="4003614" y="2507892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Res-Net</a:t>
          </a:r>
        </a:p>
      </dsp:txBody>
      <dsp:txXfrm>
        <a:off x="4003614" y="2507892"/>
        <a:ext cx="937996" cy="285974"/>
      </dsp:txXfrm>
    </dsp:sp>
    <dsp:sp modelId="{84D7F889-3498-48D8-ADC3-14251347C81B}">
      <dsp:nvSpPr>
        <dsp:cNvPr id="0" name=""/>
        <dsp:cNvSpPr/>
      </dsp:nvSpPr>
      <dsp:spPr>
        <a:xfrm>
          <a:off x="4003614" y="2865360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 err="1">
              <a:latin typeface="Myriad Pro" panose="020B0503030403020204" pitchFamily="34" charset="0"/>
            </a:rPr>
            <a:t>ResNext</a:t>
          </a:r>
          <a:endParaRPr lang="de-DE" sz="800" b="0" i="0" kern="1200" dirty="0">
            <a:latin typeface="Myriad Pro" panose="020B0503030403020204" pitchFamily="34" charset="0"/>
          </a:endParaRPr>
        </a:p>
      </dsp:txBody>
      <dsp:txXfrm>
        <a:off x="4003614" y="2865360"/>
        <a:ext cx="937996" cy="285974"/>
      </dsp:txXfrm>
    </dsp:sp>
    <dsp:sp modelId="{485D5E8B-1295-4B72-BF14-74B2BE7008EE}">
      <dsp:nvSpPr>
        <dsp:cNvPr id="0" name=""/>
        <dsp:cNvSpPr/>
      </dsp:nvSpPr>
      <dsp:spPr>
        <a:xfrm>
          <a:off x="2878018" y="2686626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Lernrate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2878018" y="2686626"/>
        <a:ext cx="937996" cy="285974"/>
      </dsp:txXfrm>
    </dsp:sp>
    <dsp:sp modelId="{43996E1E-6F52-4F8E-9F4B-77A56824C63C}">
      <dsp:nvSpPr>
        <dsp:cNvPr id="0" name=""/>
        <dsp:cNvSpPr/>
      </dsp:nvSpPr>
      <dsp:spPr>
        <a:xfrm>
          <a:off x="2878018" y="3044094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Augmentierung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2878018" y="3044094"/>
        <a:ext cx="937996" cy="285974"/>
      </dsp:txXfrm>
    </dsp:sp>
    <dsp:sp modelId="{6E154881-954A-429F-9BBE-E92EEB4B1011}">
      <dsp:nvSpPr>
        <dsp:cNvPr id="0" name=""/>
        <dsp:cNvSpPr/>
      </dsp:nvSpPr>
      <dsp:spPr>
        <a:xfrm>
          <a:off x="2878018" y="3401563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Loss-Funktion </a:t>
          </a:r>
        </a:p>
      </dsp:txBody>
      <dsp:txXfrm>
        <a:off x="2878018" y="3401563"/>
        <a:ext cx="937996" cy="285974"/>
      </dsp:txXfrm>
    </dsp:sp>
    <dsp:sp modelId="{E077FA3E-A654-4D27-8616-5CDDA43F8AF6}">
      <dsp:nvSpPr>
        <dsp:cNvPr id="0" name=""/>
        <dsp:cNvSpPr/>
      </dsp:nvSpPr>
      <dsp:spPr>
        <a:xfrm>
          <a:off x="1752422" y="3937765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Multi-Netzwerk 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1752422" y="3937765"/>
        <a:ext cx="937996" cy="285974"/>
      </dsp:txXfrm>
    </dsp:sp>
    <dsp:sp modelId="{768C7647-12EF-40E9-94EB-C1868C4AFE59}">
      <dsp:nvSpPr>
        <dsp:cNvPr id="0" name=""/>
        <dsp:cNvSpPr/>
      </dsp:nvSpPr>
      <dsp:spPr>
        <a:xfrm>
          <a:off x="2878018" y="3759031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U-Net</a:t>
          </a:r>
        </a:p>
      </dsp:txBody>
      <dsp:txXfrm>
        <a:off x="2878018" y="3759031"/>
        <a:ext cx="937996" cy="285974"/>
      </dsp:txXfrm>
    </dsp:sp>
    <dsp:sp modelId="{49B6876F-A108-4FF0-9A81-E34DBB9D0BD7}">
      <dsp:nvSpPr>
        <dsp:cNvPr id="0" name=""/>
        <dsp:cNvSpPr/>
      </dsp:nvSpPr>
      <dsp:spPr>
        <a:xfrm>
          <a:off x="2878018" y="4116499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YOLO</a:t>
          </a:r>
        </a:p>
      </dsp:txBody>
      <dsp:txXfrm>
        <a:off x="2878018" y="4116499"/>
        <a:ext cx="937996" cy="285974"/>
      </dsp:txXfrm>
    </dsp:sp>
    <dsp:sp modelId="{B3E59FB2-885F-4B71-9DC5-B6F45C8017DE}">
      <dsp:nvSpPr>
        <dsp:cNvPr id="0" name=""/>
        <dsp:cNvSpPr/>
      </dsp:nvSpPr>
      <dsp:spPr>
        <a:xfrm>
          <a:off x="1752422" y="4831436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Ensembles 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1752422" y="4831436"/>
        <a:ext cx="937996" cy="285974"/>
      </dsp:txXfrm>
    </dsp:sp>
    <dsp:sp modelId="{9E81B654-57F3-4178-8807-AB7AAC7BE08E}">
      <dsp:nvSpPr>
        <dsp:cNvPr id="0" name=""/>
        <dsp:cNvSpPr/>
      </dsp:nvSpPr>
      <dsp:spPr>
        <a:xfrm>
          <a:off x="2878018" y="4473967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Homogen</a:t>
          </a:r>
        </a:p>
      </dsp:txBody>
      <dsp:txXfrm>
        <a:off x="2878018" y="4473967"/>
        <a:ext cx="937996" cy="285974"/>
      </dsp:txXfrm>
    </dsp:sp>
    <dsp:sp modelId="{0CCC40AA-D80B-4B90-9188-E5CA017E63B0}">
      <dsp:nvSpPr>
        <dsp:cNvPr id="0" name=""/>
        <dsp:cNvSpPr/>
      </dsp:nvSpPr>
      <dsp:spPr>
        <a:xfrm>
          <a:off x="2878018" y="4831436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Heterogen</a:t>
          </a:r>
        </a:p>
      </dsp:txBody>
      <dsp:txXfrm>
        <a:off x="2878018" y="4831436"/>
        <a:ext cx="937996" cy="285974"/>
      </dsp:txXfrm>
    </dsp:sp>
    <dsp:sp modelId="{E51A201A-58C4-4839-BBF3-03A3D4BA1DE9}">
      <dsp:nvSpPr>
        <dsp:cNvPr id="0" name=""/>
        <dsp:cNvSpPr/>
      </dsp:nvSpPr>
      <dsp:spPr>
        <a:xfrm>
          <a:off x="2878018" y="5188904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Expizit</a:t>
          </a:r>
          <a:r>
            <a:rPr lang="de-DE" sz="1000" b="0" i="0" kern="1200" dirty="0">
              <a:latin typeface="Myriad Pro" panose="020B0503030403020204" pitchFamily="34" charset="0"/>
            </a:rPr>
            <a:t> </a:t>
          </a:r>
        </a:p>
      </dsp:txBody>
      <dsp:txXfrm>
        <a:off x="2878018" y="5188904"/>
        <a:ext cx="937996" cy="2859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7291B-5548-4F1B-8F2F-200AE5B0DCAE}">
      <dsp:nvSpPr>
        <dsp:cNvPr id="0" name=""/>
        <dsp:cNvSpPr/>
      </dsp:nvSpPr>
      <dsp:spPr>
        <a:xfrm>
          <a:off x="287092" y="1085850"/>
          <a:ext cx="178076" cy="588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038" y="0"/>
              </a:lnTo>
              <a:lnTo>
                <a:pt x="89038" y="588930"/>
              </a:lnTo>
              <a:lnTo>
                <a:pt x="178076" y="58893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0748" y="1364934"/>
        <a:ext cx="30763" cy="30763"/>
      </dsp:txXfrm>
    </dsp:sp>
    <dsp:sp modelId="{BE328E0A-C287-4B1A-BD90-C0F3098FFCD9}">
      <dsp:nvSpPr>
        <dsp:cNvPr id="0" name=""/>
        <dsp:cNvSpPr/>
      </dsp:nvSpPr>
      <dsp:spPr>
        <a:xfrm>
          <a:off x="287092" y="486726"/>
          <a:ext cx="180190" cy="599124"/>
        </a:xfrm>
        <a:custGeom>
          <a:avLst/>
          <a:gdLst/>
          <a:ahLst/>
          <a:cxnLst/>
          <a:rect l="0" t="0" r="0" b="0"/>
          <a:pathLst>
            <a:path>
              <a:moveTo>
                <a:pt x="0" y="599124"/>
              </a:moveTo>
              <a:lnTo>
                <a:pt x="90095" y="599124"/>
              </a:lnTo>
              <a:lnTo>
                <a:pt x="90095" y="0"/>
              </a:lnTo>
              <a:lnTo>
                <a:pt x="180190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1546" y="770647"/>
        <a:ext cx="31281" cy="31281"/>
      </dsp:txXfrm>
    </dsp:sp>
    <dsp:sp modelId="{DCF5B4EF-DE4F-4292-A3B2-724C163A44AB}">
      <dsp:nvSpPr>
        <dsp:cNvPr id="0" name=""/>
        <dsp:cNvSpPr/>
      </dsp:nvSpPr>
      <dsp:spPr>
        <a:xfrm rot="16200000">
          <a:off x="-610102" y="942600"/>
          <a:ext cx="1507890" cy="2864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latin typeface="Myriad Pro" panose="020B0503030403020204" pitchFamily="34" charset="0"/>
            </a:rPr>
            <a:t>Eingabebild </a:t>
          </a:r>
        </a:p>
      </dsp:txBody>
      <dsp:txXfrm>
        <a:off x="-610102" y="942600"/>
        <a:ext cx="1507890" cy="286499"/>
      </dsp:txXfrm>
    </dsp:sp>
    <dsp:sp modelId="{49ADAAAB-354D-4968-9DE9-378E6595E5BB}">
      <dsp:nvSpPr>
        <dsp:cNvPr id="0" name=""/>
        <dsp:cNvSpPr/>
      </dsp:nvSpPr>
      <dsp:spPr>
        <a:xfrm>
          <a:off x="467283" y="343476"/>
          <a:ext cx="939717" cy="286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cap="none" baseline="0" dirty="0" err="1">
              <a:latin typeface="Myriad Pro" panose="020B0503030403020204" pitchFamily="34" charset="0"/>
            </a:rPr>
            <a:t>Supervised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467283" y="343476"/>
        <a:ext cx="939717" cy="286499"/>
      </dsp:txXfrm>
    </dsp:sp>
    <dsp:sp modelId="{E077FA3E-A654-4D27-8616-5CDDA43F8AF6}">
      <dsp:nvSpPr>
        <dsp:cNvPr id="0" name=""/>
        <dsp:cNvSpPr/>
      </dsp:nvSpPr>
      <dsp:spPr>
        <a:xfrm>
          <a:off x="465168" y="1531531"/>
          <a:ext cx="939717" cy="286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Unsupervised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465168" y="1531531"/>
        <a:ext cx="939717" cy="2864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34007-6CA8-4ABF-890A-47AA50B267EA}">
      <dsp:nvSpPr>
        <dsp:cNvPr id="0" name=""/>
        <dsp:cNvSpPr/>
      </dsp:nvSpPr>
      <dsp:spPr>
        <a:xfrm>
          <a:off x="2690418" y="4974423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357468"/>
              </a:lnTo>
              <a:lnTo>
                <a:pt x="187599" y="35746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74125" y="5143064"/>
        <a:ext cx="20185" cy="20185"/>
      </dsp:txXfrm>
    </dsp:sp>
    <dsp:sp modelId="{1CD57466-73E5-43BB-AF51-980153E8039A}">
      <dsp:nvSpPr>
        <dsp:cNvPr id="0" name=""/>
        <dsp:cNvSpPr/>
      </dsp:nvSpPr>
      <dsp:spPr>
        <a:xfrm>
          <a:off x="2690418" y="4928703"/>
          <a:ext cx="187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7599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9528" y="4969733"/>
        <a:ext cx="9379" cy="9379"/>
      </dsp:txXfrm>
    </dsp:sp>
    <dsp:sp modelId="{60A0F5E7-D1D3-49F8-A254-CFFCBE54AAF0}">
      <dsp:nvSpPr>
        <dsp:cNvPr id="0" name=""/>
        <dsp:cNvSpPr/>
      </dsp:nvSpPr>
      <dsp:spPr>
        <a:xfrm>
          <a:off x="2690418" y="4616955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357468"/>
              </a:moveTo>
              <a:lnTo>
                <a:pt x="93799" y="357468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4125" y="4785596"/>
        <a:ext cx="20185" cy="20185"/>
      </dsp:txXfrm>
    </dsp:sp>
    <dsp:sp modelId="{C4365B06-B9DB-4064-B93F-1043BD4B58B2}">
      <dsp:nvSpPr>
        <dsp:cNvPr id="0" name=""/>
        <dsp:cNvSpPr/>
      </dsp:nvSpPr>
      <dsp:spPr>
        <a:xfrm>
          <a:off x="1564822" y="3589234"/>
          <a:ext cx="187599" cy="1385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385189"/>
              </a:lnTo>
              <a:lnTo>
                <a:pt x="187599" y="138518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23676" y="4246882"/>
        <a:ext cx="69891" cy="69891"/>
      </dsp:txXfrm>
    </dsp:sp>
    <dsp:sp modelId="{313DC26C-06DB-4098-B605-33485EFC9B29}">
      <dsp:nvSpPr>
        <dsp:cNvPr id="0" name=""/>
        <dsp:cNvSpPr/>
      </dsp:nvSpPr>
      <dsp:spPr>
        <a:xfrm>
          <a:off x="2690418" y="4080752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78734"/>
              </a:lnTo>
              <a:lnTo>
                <a:pt x="187599" y="17873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7740" y="4163642"/>
        <a:ext cx="12955" cy="12955"/>
      </dsp:txXfrm>
    </dsp:sp>
    <dsp:sp modelId="{037062E2-BE96-4A8B-9D2F-1FA0857207C1}">
      <dsp:nvSpPr>
        <dsp:cNvPr id="0" name=""/>
        <dsp:cNvSpPr/>
      </dsp:nvSpPr>
      <dsp:spPr>
        <a:xfrm>
          <a:off x="2690418" y="3902018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178734"/>
              </a:moveTo>
              <a:lnTo>
                <a:pt x="93799" y="178734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7740" y="3984907"/>
        <a:ext cx="12955" cy="12955"/>
      </dsp:txXfrm>
    </dsp:sp>
    <dsp:sp modelId="{CD37291B-5548-4F1B-8F2F-200AE5B0DCAE}">
      <dsp:nvSpPr>
        <dsp:cNvPr id="0" name=""/>
        <dsp:cNvSpPr/>
      </dsp:nvSpPr>
      <dsp:spPr>
        <a:xfrm>
          <a:off x="1564822" y="3589234"/>
          <a:ext cx="187599" cy="491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491518"/>
              </a:lnTo>
              <a:lnTo>
                <a:pt x="187599" y="4915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45469" y="3821840"/>
        <a:ext cx="26305" cy="26305"/>
      </dsp:txXfrm>
    </dsp:sp>
    <dsp:sp modelId="{690E36EE-5895-4B91-A347-3380A5FE5255}">
      <dsp:nvSpPr>
        <dsp:cNvPr id="0" name=""/>
        <dsp:cNvSpPr/>
      </dsp:nvSpPr>
      <dsp:spPr>
        <a:xfrm>
          <a:off x="2690418" y="2204044"/>
          <a:ext cx="187599" cy="1340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340505"/>
              </a:lnTo>
              <a:lnTo>
                <a:pt x="187599" y="134050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0379" y="2840458"/>
        <a:ext cx="67678" cy="67678"/>
      </dsp:txXfrm>
    </dsp:sp>
    <dsp:sp modelId="{460E764F-BDF5-4D22-9B4D-16DC71F64CAC}">
      <dsp:nvSpPr>
        <dsp:cNvPr id="0" name=""/>
        <dsp:cNvSpPr/>
      </dsp:nvSpPr>
      <dsp:spPr>
        <a:xfrm>
          <a:off x="2690418" y="2204044"/>
          <a:ext cx="187599" cy="983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983037"/>
              </a:lnTo>
              <a:lnTo>
                <a:pt x="187599" y="98303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9199" y="2670544"/>
        <a:ext cx="50038" cy="50038"/>
      </dsp:txXfrm>
    </dsp:sp>
    <dsp:sp modelId="{A4E05C94-2209-4BF4-B627-606397BBC1C5}">
      <dsp:nvSpPr>
        <dsp:cNvPr id="0" name=""/>
        <dsp:cNvSpPr/>
      </dsp:nvSpPr>
      <dsp:spPr>
        <a:xfrm>
          <a:off x="2690418" y="2204044"/>
          <a:ext cx="187599" cy="625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625569"/>
              </a:lnTo>
              <a:lnTo>
                <a:pt x="187599" y="6255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67891" y="2500502"/>
        <a:ext cx="32654" cy="32654"/>
      </dsp:txXfrm>
    </dsp:sp>
    <dsp:sp modelId="{329CD9E0-9945-40C9-89A5-5929AA1A3A82}">
      <dsp:nvSpPr>
        <dsp:cNvPr id="0" name=""/>
        <dsp:cNvSpPr/>
      </dsp:nvSpPr>
      <dsp:spPr>
        <a:xfrm>
          <a:off x="3816014" y="2472145"/>
          <a:ext cx="187599" cy="536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536202"/>
              </a:lnTo>
              <a:lnTo>
                <a:pt x="187599" y="5362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5612" y="2726045"/>
        <a:ext cx="28403" cy="28403"/>
      </dsp:txXfrm>
    </dsp:sp>
    <dsp:sp modelId="{9458E52A-38CE-4EE6-A620-F703970B8164}">
      <dsp:nvSpPr>
        <dsp:cNvPr id="0" name=""/>
        <dsp:cNvSpPr/>
      </dsp:nvSpPr>
      <dsp:spPr>
        <a:xfrm>
          <a:off x="3816014" y="2472145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78734"/>
              </a:lnTo>
              <a:lnTo>
                <a:pt x="187599" y="17873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3336" y="2555035"/>
        <a:ext cx="12955" cy="12955"/>
      </dsp:txXfrm>
    </dsp:sp>
    <dsp:sp modelId="{2B4072C3-2623-4EA4-94B7-025A9DCD72E9}">
      <dsp:nvSpPr>
        <dsp:cNvPr id="0" name=""/>
        <dsp:cNvSpPr/>
      </dsp:nvSpPr>
      <dsp:spPr>
        <a:xfrm>
          <a:off x="3816014" y="2293411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178734"/>
              </a:moveTo>
              <a:lnTo>
                <a:pt x="93799" y="178734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3336" y="2376300"/>
        <a:ext cx="12955" cy="12955"/>
      </dsp:txXfrm>
    </dsp:sp>
    <dsp:sp modelId="{7F2C676C-E906-4B26-892E-C728B9239429}">
      <dsp:nvSpPr>
        <dsp:cNvPr id="0" name=""/>
        <dsp:cNvSpPr/>
      </dsp:nvSpPr>
      <dsp:spPr>
        <a:xfrm>
          <a:off x="3816014" y="1935943"/>
          <a:ext cx="187599" cy="536202"/>
        </a:xfrm>
        <a:custGeom>
          <a:avLst/>
          <a:gdLst/>
          <a:ahLst/>
          <a:cxnLst/>
          <a:rect l="0" t="0" r="0" b="0"/>
          <a:pathLst>
            <a:path>
              <a:moveTo>
                <a:pt x="0" y="536202"/>
              </a:moveTo>
              <a:lnTo>
                <a:pt x="93799" y="536202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5612" y="2189842"/>
        <a:ext cx="28403" cy="28403"/>
      </dsp:txXfrm>
    </dsp:sp>
    <dsp:sp modelId="{5BC2DE1D-C4D7-4BFC-A0C1-3D282DC024CD}">
      <dsp:nvSpPr>
        <dsp:cNvPr id="0" name=""/>
        <dsp:cNvSpPr/>
      </dsp:nvSpPr>
      <dsp:spPr>
        <a:xfrm>
          <a:off x="2690418" y="2204044"/>
          <a:ext cx="187599" cy="268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268101"/>
              </a:lnTo>
              <a:lnTo>
                <a:pt x="187599" y="26810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76038" y="2329914"/>
        <a:ext cx="16360" cy="16360"/>
      </dsp:txXfrm>
    </dsp:sp>
    <dsp:sp modelId="{FAF45787-F807-4BB6-923D-0C0E2CD8C149}">
      <dsp:nvSpPr>
        <dsp:cNvPr id="0" name=""/>
        <dsp:cNvSpPr/>
      </dsp:nvSpPr>
      <dsp:spPr>
        <a:xfrm>
          <a:off x="3816014" y="863538"/>
          <a:ext cx="187599" cy="714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714936"/>
              </a:lnTo>
              <a:lnTo>
                <a:pt x="187599" y="71493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1335" y="1202528"/>
        <a:ext cx="36956" cy="36956"/>
      </dsp:txXfrm>
    </dsp:sp>
    <dsp:sp modelId="{C5F46441-018D-4AD0-9984-278FB6B3653F}">
      <dsp:nvSpPr>
        <dsp:cNvPr id="0" name=""/>
        <dsp:cNvSpPr/>
      </dsp:nvSpPr>
      <dsp:spPr>
        <a:xfrm>
          <a:off x="3816014" y="863538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357468"/>
              </a:lnTo>
              <a:lnTo>
                <a:pt x="187599" y="35746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9721" y="1032180"/>
        <a:ext cx="20185" cy="20185"/>
      </dsp:txXfrm>
    </dsp:sp>
    <dsp:sp modelId="{709C936E-7E65-4B5A-AC40-4548A25152AC}">
      <dsp:nvSpPr>
        <dsp:cNvPr id="0" name=""/>
        <dsp:cNvSpPr/>
      </dsp:nvSpPr>
      <dsp:spPr>
        <a:xfrm>
          <a:off x="3816014" y="817818"/>
          <a:ext cx="187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7599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5124" y="858848"/>
        <a:ext cx="9379" cy="9379"/>
      </dsp:txXfrm>
    </dsp:sp>
    <dsp:sp modelId="{8F0AA0AA-EF8D-43DE-82C5-2D7BFD08315F}">
      <dsp:nvSpPr>
        <dsp:cNvPr id="0" name=""/>
        <dsp:cNvSpPr/>
      </dsp:nvSpPr>
      <dsp:spPr>
        <a:xfrm>
          <a:off x="3816014" y="506070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357468"/>
              </a:moveTo>
              <a:lnTo>
                <a:pt x="93799" y="357468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9721" y="674712"/>
        <a:ext cx="20185" cy="20185"/>
      </dsp:txXfrm>
    </dsp:sp>
    <dsp:sp modelId="{6D05A90F-5A8D-42F9-A2CB-82F28C0FF2BC}">
      <dsp:nvSpPr>
        <dsp:cNvPr id="0" name=""/>
        <dsp:cNvSpPr/>
      </dsp:nvSpPr>
      <dsp:spPr>
        <a:xfrm>
          <a:off x="3816014" y="148602"/>
          <a:ext cx="187599" cy="714936"/>
        </a:xfrm>
        <a:custGeom>
          <a:avLst/>
          <a:gdLst/>
          <a:ahLst/>
          <a:cxnLst/>
          <a:rect l="0" t="0" r="0" b="0"/>
          <a:pathLst>
            <a:path>
              <a:moveTo>
                <a:pt x="0" y="714936"/>
              </a:moveTo>
              <a:lnTo>
                <a:pt x="93799" y="714936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1335" y="487592"/>
        <a:ext cx="36956" cy="36956"/>
      </dsp:txXfrm>
    </dsp:sp>
    <dsp:sp modelId="{A00DE1AA-92DF-4607-98DB-1C3BB048DCF5}">
      <dsp:nvSpPr>
        <dsp:cNvPr id="0" name=""/>
        <dsp:cNvSpPr/>
      </dsp:nvSpPr>
      <dsp:spPr>
        <a:xfrm>
          <a:off x="2690418" y="863538"/>
          <a:ext cx="187599" cy="1340505"/>
        </a:xfrm>
        <a:custGeom>
          <a:avLst/>
          <a:gdLst/>
          <a:ahLst/>
          <a:cxnLst/>
          <a:rect l="0" t="0" r="0" b="0"/>
          <a:pathLst>
            <a:path>
              <a:moveTo>
                <a:pt x="0" y="1340505"/>
              </a:moveTo>
              <a:lnTo>
                <a:pt x="93799" y="1340505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0379" y="1499952"/>
        <a:ext cx="67678" cy="67678"/>
      </dsp:txXfrm>
    </dsp:sp>
    <dsp:sp modelId="{BE328E0A-C287-4B1A-BD90-C0F3098FFCD9}">
      <dsp:nvSpPr>
        <dsp:cNvPr id="0" name=""/>
        <dsp:cNvSpPr/>
      </dsp:nvSpPr>
      <dsp:spPr>
        <a:xfrm>
          <a:off x="1564822" y="2204044"/>
          <a:ext cx="187599" cy="1385189"/>
        </a:xfrm>
        <a:custGeom>
          <a:avLst/>
          <a:gdLst/>
          <a:ahLst/>
          <a:cxnLst/>
          <a:rect l="0" t="0" r="0" b="0"/>
          <a:pathLst>
            <a:path>
              <a:moveTo>
                <a:pt x="0" y="1385189"/>
              </a:moveTo>
              <a:lnTo>
                <a:pt x="93799" y="1385189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23676" y="2861693"/>
        <a:ext cx="69891" cy="69891"/>
      </dsp:txXfrm>
    </dsp:sp>
    <dsp:sp modelId="{DCF5B4EF-DE4F-4292-A3B2-724C163A44AB}">
      <dsp:nvSpPr>
        <dsp:cNvPr id="0" name=""/>
        <dsp:cNvSpPr/>
      </dsp:nvSpPr>
      <dsp:spPr>
        <a:xfrm rot="16200000">
          <a:off x="669270" y="3446246"/>
          <a:ext cx="1505129" cy="2859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latin typeface="Myriad Pro" panose="020B0503030403020204" pitchFamily="34" charset="0"/>
            </a:rPr>
            <a:t>Eingabebild </a:t>
          </a:r>
        </a:p>
      </dsp:txBody>
      <dsp:txXfrm>
        <a:off x="669270" y="3446246"/>
        <a:ext cx="1505129" cy="285974"/>
      </dsp:txXfrm>
    </dsp:sp>
    <dsp:sp modelId="{49ADAAAB-354D-4968-9DE9-378E6595E5BB}">
      <dsp:nvSpPr>
        <dsp:cNvPr id="0" name=""/>
        <dsp:cNvSpPr/>
      </dsp:nvSpPr>
      <dsp:spPr>
        <a:xfrm>
          <a:off x="1752422" y="2061057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Einzel Netzwerk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1752422" y="2061057"/>
        <a:ext cx="937996" cy="285974"/>
      </dsp:txXfrm>
    </dsp:sp>
    <dsp:sp modelId="{F9F18759-F577-4686-9C34-EB964D732C77}">
      <dsp:nvSpPr>
        <dsp:cNvPr id="0" name=""/>
        <dsp:cNvSpPr/>
      </dsp:nvSpPr>
      <dsp:spPr>
        <a:xfrm>
          <a:off x="2878018" y="720551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Architektur</a:t>
          </a:r>
        </a:p>
      </dsp:txBody>
      <dsp:txXfrm>
        <a:off x="2878018" y="720551"/>
        <a:ext cx="937996" cy="285974"/>
      </dsp:txXfrm>
    </dsp:sp>
    <dsp:sp modelId="{F8A94DA1-2081-4A8B-816C-A9F98C2853F5}">
      <dsp:nvSpPr>
        <dsp:cNvPr id="0" name=""/>
        <dsp:cNvSpPr/>
      </dsp:nvSpPr>
      <dsp:spPr>
        <a:xfrm>
          <a:off x="4003614" y="5615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U-Net</a:t>
          </a:r>
        </a:p>
      </dsp:txBody>
      <dsp:txXfrm>
        <a:off x="4003614" y="5615"/>
        <a:ext cx="937996" cy="285974"/>
      </dsp:txXfrm>
    </dsp:sp>
    <dsp:sp modelId="{571B8373-7DFF-4282-8AA6-80F7CC7EA7C8}">
      <dsp:nvSpPr>
        <dsp:cNvPr id="0" name=""/>
        <dsp:cNvSpPr/>
      </dsp:nvSpPr>
      <dsp:spPr>
        <a:xfrm>
          <a:off x="4003614" y="363083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U-Net++</a:t>
          </a:r>
        </a:p>
      </dsp:txBody>
      <dsp:txXfrm>
        <a:off x="4003614" y="363083"/>
        <a:ext cx="937996" cy="285974"/>
      </dsp:txXfrm>
    </dsp:sp>
    <dsp:sp modelId="{9E59A063-5821-4E2B-8FD8-3EBA8922B98E}">
      <dsp:nvSpPr>
        <dsp:cNvPr id="0" name=""/>
        <dsp:cNvSpPr/>
      </dsp:nvSpPr>
      <dsp:spPr>
        <a:xfrm>
          <a:off x="4003614" y="720551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FPN</a:t>
          </a:r>
        </a:p>
      </dsp:txBody>
      <dsp:txXfrm>
        <a:off x="4003614" y="720551"/>
        <a:ext cx="937996" cy="285974"/>
      </dsp:txXfrm>
    </dsp:sp>
    <dsp:sp modelId="{E35C2840-DB93-493D-B275-166B0E0C4A9D}">
      <dsp:nvSpPr>
        <dsp:cNvPr id="0" name=""/>
        <dsp:cNvSpPr/>
      </dsp:nvSpPr>
      <dsp:spPr>
        <a:xfrm>
          <a:off x="4003614" y="1078019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PSPN</a:t>
          </a:r>
        </a:p>
      </dsp:txBody>
      <dsp:txXfrm>
        <a:off x="4003614" y="1078019"/>
        <a:ext cx="937996" cy="285974"/>
      </dsp:txXfrm>
    </dsp:sp>
    <dsp:sp modelId="{8F47A465-73D6-48E5-83FD-F149301C3BBD}">
      <dsp:nvSpPr>
        <dsp:cNvPr id="0" name=""/>
        <dsp:cNvSpPr/>
      </dsp:nvSpPr>
      <dsp:spPr>
        <a:xfrm>
          <a:off x="4003614" y="1435487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PAN</a:t>
          </a:r>
        </a:p>
      </dsp:txBody>
      <dsp:txXfrm>
        <a:off x="4003614" y="1435487"/>
        <a:ext cx="937996" cy="285974"/>
      </dsp:txXfrm>
    </dsp:sp>
    <dsp:sp modelId="{DC0B28EB-699E-45BB-87EC-30E574E72821}">
      <dsp:nvSpPr>
        <dsp:cNvPr id="0" name=""/>
        <dsp:cNvSpPr/>
      </dsp:nvSpPr>
      <dsp:spPr>
        <a:xfrm>
          <a:off x="2878018" y="2329158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Encoder</a:t>
          </a:r>
        </a:p>
      </dsp:txBody>
      <dsp:txXfrm>
        <a:off x="2878018" y="2329158"/>
        <a:ext cx="937996" cy="285974"/>
      </dsp:txXfrm>
    </dsp:sp>
    <dsp:sp modelId="{81473451-3FF3-474B-98FB-6869E5682468}">
      <dsp:nvSpPr>
        <dsp:cNvPr id="0" name=""/>
        <dsp:cNvSpPr/>
      </dsp:nvSpPr>
      <dsp:spPr>
        <a:xfrm>
          <a:off x="4003614" y="1792956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Inception-V4</a:t>
          </a:r>
        </a:p>
      </dsp:txBody>
      <dsp:txXfrm>
        <a:off x="4003614" y="1792956"/>
        <a:ext cx="937996" cy="285974"/>
      </dsp:txXfrm>
    </dsp:sp>
    <dsp:sp modelId="{A732D3F1-1291-409E-9A7C-778CAE167F89}">
      <dsp:nvSpPr>
        <dsp:cNvPr id="0" name=""/>
        <dsp:cNvSpPr/>
      </dsp:nvSpPr>
      <dsp:spPr>
        <a:xfrm>
          <a:off x="4003614" y="2150424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Inception-</a:t>
          </a:r>
          <a:r>
            <a:rPr lang="de-DE" sz="800" b="0" i="0" kern="1200" dirty="0" err="1">
              <a:latin typeface="Myriad Pro" panose="020B0503030403020204" pitchFamily="34" charset="0"/>
            </a:rPr>
            <a:t>ResNet</a:t>
          </a:r>
          <a:endParaRPr lang="de-DE" sz="800" b="0" i="0" kern="1200" dirty="0">
            <a:latin typeface="Myriad Pro" panose="020B0503030403020204" pitchFamily="34" charset="0"/>
          </a:endParaRPr>
        </a:p>
      </dsp:txBody>
      <dsp:txXfrm>
        <a:off x="4003614" y="2150424"/>
        <a:ext cx="937996" cy="285974"/>
      </dsp:txXfrm>
    </dsp:sp>
    <dsp:sp modelId="{42C465EB-33D9-4AD2-A33B-930C8E39ED41}">
      <dsp:nvSpPr>
        <dsp:cNvPr id="0" name=""/>
        <dsp:cNvSpPr/>
      </dsp:nvSpPr>
      <dsp:spPr>
        <a:xfrm>
          <a:off x="4003614" y="2507892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 err="1">
              <a:latin typeface="Myriad Pro" panose="020B0503030403020204" pitchFamily="34" charset="0"/>
            </a:rPr>
            <a:t>ResNet</a:t>
          </a:r>
          <a:endParaRPr lang="de-DE" sz="800" b="0" i="0" kern="1200" dirty="0">
            <a:latin typeface="Myriad Pro" panose="020B0503030403020204" pitchFamily="34" charset="0"/>
          </a:endParaRPr>
        </a:p>
      </dsp:txBody>
      <dsp:txXfrm>
        <a:off x="4003614" y="2507892"/>
        <a:ext cx="937996" cy="285974"/>
      </dsp:txXfrm>
    </dsp:sp>
    <dsp:sp modelId="{84D7F889-3498-48D8-ADC3-14251347C81B}">
      <dsp:nvSpPr>
        <dsp:cNvPr id="0" name=""/>
        <dsp:cNvSpPr/>
      </dsp:nvSpPr>
      <dsp:spPr>
        <a:xfrm>
          <a:off x="4003614" y="2865360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 err="1">
              <a:latin typeface="Myriad Pro" panose="020B0503030403020204" pitchFamily="34" charset="0"/>
            </a:rPr>
            <a:t>ResNext</a:t>
          </a:r>
          <a:endParaRPr lang="de-DE" sz="800" b="0" i="0" kern="1200" dirty="0">
            <a:latin typeface="Myriad Pro" panose="020B0503030403020204" pitchFamily="34" charset="0"/>
          </a:endParaRPr>
        </a:p>
      </dsp:txBody>
      <dsp:txXfrm>
        <a:off x="4003614" y="2865360"/>
        <a:ext cx="937996" cy="285974"/>
      </dsp:txXfrm>
    </dsp:sp>
    <dsp:sp modelId="{485D5E8B-1295-4B72-BF14-74B2BE7008EE}">
      <dsp:nvSpPr>
        <dsp:cNvPr id="0" name=""/>
        <dsp:cNvSpPr/>
      </dsp:nvSpPr>
      <dsp:spPr>
        <a:xfrm>
          <a:off x="2878018" y="2686626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Lernrate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2878018" y="2686626"/>
        <a:ext cx="937996" cy="285974"/>
      </dsp:txXfrm>
    </dsp:sp>
    <dsp:sp modelId="{43996E1E-6F52-4F8E-9F4B-77A56824C63C}">
      <dsp:nvSpPr>
        <dsp:cNvPr id="0" name=""/>
        <dsp:cNvSpPr/>
      </dsp:nvSpPr>
      <dsp:spPr>
        <a:xfrm>
          <a:off x="2878018" y="3044094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Augmentierung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2878018" y="3044094"/>
        <a:ext cx="937996" cy="285974"/>
      </dsp:txXfrm>
    </dsp:sp>
    <dsp:sp modelId="{6E154881-954A-429F-9BBE-E92EEB4B1011}">
      <dsp:nvSpPr>
        <dsp:cNvPr id="0" name=""/>
        <dsp:cNvSpPr/>
      </dsp:nvSpPr>
      <dsp:spPr>
        <a:xfrm>
          <a:off x="2878018" y="3401563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Loss-Funktion </a:t>
          </a:r>
        </a:p>
      </dsp:txBody>
      <dsp:txXfrm>
        <a:off x="2878018" y="3401563"/>
        <a:ext cx="937996" cy="285974"/>
      </dsp:txXfrm>
    </dsp:sp>
    <dsp:sp modelId="{E077FA3E-A654-4D27-8616-5CDDA43F8AF6}">
      <dsp:nvSpPr>
        <dsp:cNvPr id="0" name=""/>
        <dsp:cNvSpPr/>
      </dsp:nvSpPr>
      <dsp:spPr>
        <a:xfrm>
          <a:off x="1752422" y="3937765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Multi-Netzwerk 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1752422" y="3937765"/>
        <a:ext cx="937996" cy="285974"/>
      </dsp:txXfrm>
    </dsp:sp>
    <dsp:sp modelId="{768C7647-12EF-40E9-94EB-C1868C4AFE59}">
      <dsp:nvSpPr>
        <dsp:cNvPr id="0" name=""/>
        <dsp:cNvSpPr/>
      </dsp:nvSpPr>
      <dsp:spPr>
        <a:xfrm>
          <a:off x="2878018" y="3759031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U-Net</a:t>
          </a:r>
        </a:p>
      </dsp:txBody>
      <dsp:txXfrm>
        <a:off x="2878018" y="3759031"/>
        <a:ext cx="937996" cy="285974"/>
      </dsp:txXfrm>
    </dsp:sp>
    <dsp:sp modelId="{49B6876F-A108-4FF0-9A81-E34DBB9D0BD7}">
      <dsp:nvSpPr>
        <dsp:cNvPr id="0" name=""/>
        <dsp:cNvSpPr/>
      </dsp:nvSpPr>
      <dsp:spPr>
        <a:xfrm>
          <a:off x="2878018" y="4116499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YOLO</a:t>
          </a:r>
        </a:p>
      </dsp:txBody>
      <dsp:txXfrm>
        <a:off x="2878018" y="4116499"/>
        <a:ext cx="937996" cy="285974"/>
      </dsp:txXfrm>
    </dsp:sp>
    <dsp:sp modelId="{B3E59FB2-885F-4B71-9DC5-B6F45C8017DE}">
      <dsp:nvSpPr>
        <dsp:cNvPr id="0" name=""/>
        <dsp:cNvSpPr/>
      </dsp:nvSpPr>
      <dsp:spPr>
        <a:xfrm>
          <a:off x="1752422" y="4831436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Ensembles 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1752422" y="4831436"/>
        <a:ext cx="937996" cy="285974"/>
      </dsp:txXfrm>
    </dsp:sp>
    <dsp:sp modelId="{9E81B654-57F3-4178-8807-AB7AAC7BE08E}">
      <dsp:nvSpPr>
        <dsp:cNvPr id="0" name=""/>
        <dsp:cNvSpPr/>
      </dsp:nvSpPr>
      <dsp:spPr>
        <a:xfrm>
          <a:off x="2878018" y="4473967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Homogen</a:t>
          </a:r>
        </a:p>
      </dsp:txBody>
      <dsp:txXfrm>
        <a:off x="2878018" y="4473967"/>
        <a:ext cx="937996" cy="285974"/>
      </dsp:txXfrm>
    </dsp:sp>
    <dsp:sp modelId="{0CCC40AA-D80B-4B90-9188-E5CA017E63B0}">
      <dsp:nvSpPr>
        <dsp:cNvPr id="0" name=""/>
        <dsp:cNvSpPr/>
      </dsp:nvSpPr>
      <dsp:spPr>
        <a:xfrm>
          <a:off x="2878018" y="4831436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Heterogen</a:t>
          </a:r>
        </a:p>
      </dsp:txBody>
      <dsp:txXfrm>
        <a:off x="2878018" y="4831436"/>
        <a:ext cx="937996" cy="285974"/>
      </dsp:txXfrm>
    </dsp:sp>
    <dsp:sp modelId="{E51A201A-58C4-4839-BBF3-03A3D4BA1DE9}">
      <dsp:nvSpPr>
        <dsp:cNvPr id="0" name=""/>
        <dsp:cNvSpPr/>
      </dsp:nvSpPr>
      <dsp:spPr>
        <a:xfrm>
          <a:off x="2878018" y="5188904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Expizit</a:t>
          </a:r>
          <a:r>
            <a:rPr lang="de-DE" sz="1000" b="0" i="0" kern="1200" dirty="0">
              <a:latin typeface="Myriad Pro" panose="020B0503030403020204" pitchFamily="34" charset="0"/>
            </a:rPr>
            <a:t> </a:t>
          </a:r>
        </a:p>
      </dsp:txBody>
      <dsp:txXfrm>
        <a:off x="2878018" y="5188904"/>
        <a:ext cx="937996" cy="2859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7291B-5548-4F1B-8F2F-200AE5B0DCAE}">
      <dsp:nvSpPr>
        <dsp:cNvPr id="0" name=""/>
        <dsp:cNvSpPr/>
      </dsp:nvSpPr>
      <dsp:spPr>
        <a:xfrm>
          <a:off x="287092" y="1085850"/>
          <a:ext cx="178076" cy="588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038" y="0"/>
              </a:lnTo>
              <a:lnTo>
                <a:pt x="89038" y="588930"/>
              </a:lnTo>
              <a:lnTo>
                <a:pt x="178076" y="58893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0748" y="1364934"/>
        <a:ext cx="30763" cy="30763"/>
      </dsp:txXfrm>
    </dsp:sp>
    <dsp:sp modelId="{BE328E0A-C287-4B1A-BD90-C0F3098FFCD9}">
      <dsp:nvSpPr>
        <dsp:cNvPr id="0" name=""/>
        <dsp:cNvSpPr/>
      </dsp:nvSpPr>
      <dsp:spPr>
        <a:xfrm>
          <a:off x="287092" y="486726"/>
          <a:ext cx="180190" cy="599124"/>
        </a:xfrm>
        <a:custGeom>
          <a:avLst/>
          <a:gdLst/>
          <a:ahLst/>
          <a:cxnLst/>
          <a:rect l="0" t="0" r="0" b="0"/>
          <a:pathLst>
            <a:path>
              <a:moveTo>
                <a:pt x="0" y="599124"/>
              </a:moveTo>
              <a:lnTo>
                <a:pt x="90095" y="599124"/>
              </a:lnTo>
              <a:lnTo>
                <a:pt x="90095" y="0"/>
              </a:lnTo>
              <a:lnTo>
                <a:pt x="180190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1546" y="770647"/>
        <a:ext cx="31281" cy="31281"/>
      </dsp:txXfrm>
    </dsp:sp>
    <dsp:sp modelId="{DCF5B4EF-DE4F-4292-A3B2-724C163A44AB}">
      <dsp:nvSpPr>
        <dsp:cNvPr id="0" name=""/>
        <dsp:cNvSpPr/>
      </dsp:nvSpPr>
      <dsp:spPr>
        <a:xfrm rot="16200000">
          <a:off x="-610102" y="942600"/>
          <a:ext cx="1507890" cy="2864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latin typeface="Myriad Pro" panose="020B0503030403020204" pitchFamily="34" charset="0"/>
            </a:rPr>
            <a:t>Eingabebild </a:t>
          </a:r>
        </a:p>
      </dsp:txBody>
      <dsp:txXfrm>
        <a:off x="-610102" y="942600"/>
        <a:ext cx="1507890" cy="286499"/>
      </dsp:txXfrm>
    </dsp:sp>
    <dsp:sp modelId="{49ADAAAB-354D-4968-9DE9-378E6595E5BB}">
      <dsp:nvSpPr>
        <dsp:cNvPr id="0" name=""/>
        <dsp:cNvSpPr/>
      </dsp:nvSpPr>
      <dsp:spPr>
        <a:xfrm>
          <a:off x="467283" y="343476"/>
          <a:ext cx="939717" cy="286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cap="none" baseline="0" dirty="0" err="1">
              <a:latin typeface="Myriad Pro" panose="020B0503030403020204" pitchFamily="34" charset="0"/>
            </a:rPr>
            <a:t>Supervised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467283" y="343476"/>
        <a:ext cx="939717" cy="286499"/>
      </dsp:txXfrm>
    </dsp:sp>
    <dsp:sp modelId="{E077FA3E-A654-4D27-8616-5CDDA43F8AF6}">
      <dsp:nvSpPr>
        <dsp:cNvPr id="0" name=""/>
        <dsp:cNvSpPr/>
      </dsp:nvSpPr>
      <dsp:spPr>
        <a:xfrm>
          <a:off x="465168" y="1531531"/>
          <a:ext cx="939717" cy="286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Unsupervised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465168" y="1531531"/>
        <a:ext cx="939717" cy="2864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34007-6CA8-4ABF-890A-47AA50B267EA}">
      <dsp:nvSpPr>
        <dsp:cNvPr id="0" name=""/>
        <dsp:cNvSpPr/>
      </dsp:nvSpPr>
      <dsp:spPr>
        <a:xfrm>
          <a:off x="2690418" y="4974423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357468"/>
              </a:lnTo>
              <a:lnTo>
                <a:pt x="187599" y="35746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74125" y="5143064"/>
        <a:ext cx="20185" cy="20185"/>
      </dsp:txXfrm>
    </dsp:sp>
    <dsp:sp modelId="{1CD57466-73E5-43BB-AF51-980153E8039A}">
      <dsp:nvSpPr>
        <dsp:cNvPr id="0" name=""/>
        <dsp:cNvSpPr/>
      </dsp:nvSpPr>
      <dsp:spPr>
        <a:xfrm>
          <a:off x="2690418" y="4928703"/>
          <a:ext cx="187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7599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9528" y="4969733"/>
        <a:ext cx="9379" cy="9379"/>
      </dsp:txXfrm>
    </dsp:sp>
    <dsp:sp modelId="{60A0F5E7-D1D3-49F8-A254-CFFCBE54AAF0}">
      <dsp:nvSpPr>
        <dsp:cNvPr id="0" name=""/>
        <dsp:cNvSpPr/>
      </dsp:nvSpPr>
      <dsp:spPr>
        <a:xfrm>
          <a:off x="2690418" y="4616955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357468"/>
              </a:moveTo>
              <a:lnTo>
                <a:pt x="93799" y="357468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4125" y="4785596"/>
        <a:ext cx="20185" cy="20185"/>
      </dsp:txXfrm>
    </dsp:sp>
    <dsp:sp modelId="{C4365B06-B9DB-4064-B93F-1043BD4B58B2}">
      <dsp:nvSpPr>
        <dsp:cNvPr id="0" name=""/>
        <dsp:cNvSpPr/>
      </dsp:nvSpPr>
      <dsp:spPr>
        <a:xfrm>
          <a:off x="1564822" y="3589234"/>
          <a:ext cx="187599" cy="1385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385189"/>
              </a:lnTo>
              <a:lnTo>
                <a:pt x="187599" y="138518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23676" y="4246882"/>
        <a:ext cx="69891" cy="69891"/>
      </dsp:txXfrm>
    </dsp:sp>
    <dsp:sp modelId="{313DC26C-06DB-4098-B605-33485EFC9B29}">
      <dsp:nvSpPr>
        <dsp:cNvPr id="0" name=""/>
        <dsp:cNvSpPr/>
      </dsp:nvSpPr>
      <dsp:spPr>
        <a:xfrm>
          <a:off x="2690418" y="4080752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78734"/>
              </a:lnTo>
              <a:lnTo>
                <a:pt x="187599" y="17873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7740" y="4163642"/>
        <a:ext cx="12955" cy="12955"/>
      </dsp:txXfrm>
    </dsp:sp>
    <dsp:sp modelId="{037062E2-BE96-4A8B-9D2F-1FA0857207C1}">
      <dsp:nvSpPr>
        <dsp:cNvPr id="0" name=""/>
        <dsp:cNvSpPr/>
      </dsp:nvSpPr>
      <dsp:spPr>
        <a:xfrm>
          <a:off x="2690418" y="3902018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178734"/>
              </a:moveTo>
              <a:lnTo>
                <a:pt x="93799" y="178734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7740" y="3984907"/>
        <a:ext cx="12955" cy="12955"/>
      </dsp:txXfrm>
    </dsp:sp>
    <dsp:sp modelId="{CD37291B-5548-4F1B-8F2F-200AE5B0DCAE}">
      <dsp:nvSpPr>
        <dsp:cNvPr id="0" name=""/>
        <dsp:cNvSpPr/>
      </dsp:nvSpPr>
      <dsp:spPr>
        <a:xfrm>
          <a:off x="1564822" y="3589234"/>
          <a:ext cx="187599" cy="491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491518"/>
              </a:lnTo>
              <a:lnTo>
                <a:pt x="187599" y="4915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45469" y="3821840"/>
        <a:ext cx="26305" cy="26305"/>
      </dsp:txXfrm>
    </dsp:sp>
    <dsp:sp modelId="{690E36EE-5895-4B91-A347-3380A5FE5255}">
      <dsp:nvSpPr>
        <dsp:cNvPr id="0" name=""/>
        <dsp:cNvSpPr/>
      </dsp:nvSpPr>
      <dsp:spPr>
        <a:xfrm>
          <a:off x="2690418" y="2204044"/>
          <a:ext cx="187599" cy="1340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340505"/>
              </a:lnTo>
              <a:lnTo>
                <a:pt x="187599" y="134050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0379" y="2840458"/>
        <a:ext cx="67678" cy="67678"/>
      </dsp:txXfrm>
    </dsp:sp>
    <dsp:sp modelId="{460E764F-BDF5-4D22-9B4D-16DC71F64CAC}">
      <dsp:nvSpPr>
        <dsp:cNvPr id="0" name=""/>
        <dsp:cNvSpPr/>
      </dsp:nvSpPr>
      <dsp:spPr>
        <a:xfrm>
          <a:off x="2690418" y="2204044"/>
          <a:ext cx="187599" cy="983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983037"/>
              </a:lnTo>
              <a:lnTo>
                <a:pt x="187599" y="98303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9199" y="2670544"/>
        <a:ext cx="50038" cy="50038"/>
      </dsp:txXfrm>
    </dsp:sp>
    <dsp:sp modelId="{A4E05C94-2209-4BF4-B627-606397BBC1C5}">
      <dsp:nvSpPr>
        <dsp:cNvPr id="0" name=""/>
        <dsp:cNvSpPr/>
      </dsp:nvSpPr>
      <dsp:spPr>
        <a:xfrm>
          <a:off x="2690418" y="2204044"/>
          <a:ext cx="187599" cy="625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625569"/>
              </a:lnTo>
              <a:lnTo>
                <a:pt x="187599" y="6255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67891" y="2500502"/>
        <a:ext cx="32654" cy="32654"/>
      </dsp:txXfrm>
    </dsp:sp>
    <dsp:sp modelId="{329CD9E0-9945-40C9-89A5-5929AA1A3A82}">
      <dsp:nvSpPr>
        <dsp:cNvPr id="0" name=""/>
        <dsp:cNvSpPr/>
      </dsp:nvSpPr>
      <dsp:spPr>
        <a:xfrm>
          <a:off x="3816014" y="2472145"/>
          <a:ext cx="187599" cy="536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536202"/>
              </a:lnTo>
              <a:lnTo>
                <a:pt x="187599" y="5362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5612" y="2726045"/>
        <a:ext cx="28403" cy="28403"/>
      </dsp:txXfrm>
    </dsp:sp>
    <dsp:sp modelId="{9458E52A-38CE-4EE6-A620-F703970B8164}">
      <dsp:nvSpPr>
        <dsp:cNvPr id="0" name=""/>
        <dsp:cNvSpPr/>
      </dsp:nvSpPr>
      <dsp:spPr>
        <a:xfrm>
          <a:off x="3816014" y="2472145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78734"/>
              </a:lnTo>
              <a:lnTo>
                <a:pt x="187599" y="17873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3336" y="2555035"/>
        <a:ext cx="12955" cy="12955"/>
      </dsp:txXfrm>
    </dsp:sp>
    <dsp:sp modelId="{2B4072C3-2623-4EA4-94B7-025A9DCD72E9}">
      <dsp:nvSpPr>
        <dsp:cNvPr id="0" name=""/>
        <dsp:cNvSpPr/>
      </dsp:nvSpPr>
      <dsp:spPr>
        <a:xfrm>
          <a:off x="3816014" y="2293411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178734"/>
              </a:moveTo>
              <a:lnTo>
                <a:pt x="93799" y="178734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3336" y="2376300"/>
        <a:ext cx="12955" cy="12955"/>
      </dsp:txXfrm>
    </dsp:sp>
    <dsp:sp modelId="{7F2C676C-E906-4B26-892E-C728B9239429}">
      <dsp:nvSpPr>
        <dsp:cNvPr id="0" name=""/>
        <dsp:cNvSpPr/>
      </dsp:nvSpPr>
      <dsp:spPr>
        <a:xfrm>
          <a:off x="3816014" y="1935943"/>
          <a:ext cx="187599" cy="536202"/>
        </a:xfrm>
        <a:custGeom>
          <a:avLst/>
          <a:gdLst/>
          <a:ahLst/>
          <a:cxnLst/>
          <a:rect l="0" t="0" r="0" b="0"/>
          <a:pathLst>
            <a:path>
              <a:moveTo>
                <a:pt x="0" y="536202"/>
              </a:moveTo>
              <a:lnTo>
                <a:pt x="93799" y="536202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5612" y="2189842"/>
        <a:ext cx="28403" cy="28403"/>
      </dsp:txXfrm>
    </dsp:sp>
    <dsp:sp modelId="{5BC2DE1D-C4D7-4BFC-A0C1-3D282DC024CD}">
      <dsp:nvSpPr>
        <dsp:cNvPr id="0" name=""/>
        <dsp:cNvSpPr/>
      </dsp:nvSpPr>
      <dsp:spPr>
        <a:xfrm>
          <a:off x="2690418" y="2204044"/>
          <a:ext cx="187599" cy="268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268101"/>
              </a:lnTo>
              <a:lnTo>
                <a:pt x="187599" y="26810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76038" y="2329914"/>
        <a:ext cx="16360" cy="16360"/>
      </dsp:txXfrm>
    </dsp:sp>
    <dsp:sp modelId="{FAF45787-F807-4BB6-923D-0C0E2CD8C149}">
      <dsp:nvSpPr>
        <dsp:cNvPr id="0" name=""/>
        <dsp:cNvSpPr/>
      </dsp:nvSpPr>
      <dsp:spPr>
        <a:xfrm>
          <a:off x="3816014" y="863538"/>
          <a:ext cx="187599" cy="714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714936"/>
              </a:lnTo>
              <a:lnTo>
                <a:pt x="187599" y="71493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1335" y="1202528"/>
        <a:ext cx="36956" cy="36956"/>
      </dsp:txXfrm>
    </dsp:sp>
    <dsp:sp modelId="{C5F46441-018D-4AD0-9984-278FB6B3653F}">
      <dsp:nvSpPr>
        <dsp:cNvPr id="0" name=""/>
        <dsp:cNvSpPr/>
      </dsp:nvSpPr>
      <dsp:spPr>
        <a:xfrm>
          <a:off x="3816014" y="863538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357468"/>
              </a:lnTo>
              <a:lnTo>
                <a:pt x="187599" y="35746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9721" y="1032180"/>
        <a:ext cx="20185" cy="20185"/>
      </dsp:txXfrm>
    </dsp:sp>
    <dsp:sp modelId="{709C936E-7E65-4B5A-AC40-4548A25152AC}">
      <dsp:nvSpPr>
        <dsp:cNvPr id="0" name=""/>
        <dsp:cNvSpPr/>
      </dsp:nvSpPr>
      <dsp:spPr>
        <a:xfrm>
          <a:off x="3816014" y="817818"/>
          <a:ext cx="187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7599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5124" y="858848"/>
        <a:ext cx="9379" cy="9379"/>
      </dsp:txXfrm>
    </dsp:sp>
    <dsp:sp modelId="{8F0AA0AA-EF8D-43DE-82C5-2D7BFD08315F}">
      <dsp:nvSpPr>
        <dsp:cNvPr id="0" name=""/>
        <dsp:cNvSpPr/>
      </dsp:nvSpPr>
      <dsp:spPr>
        <a:xfrm>
          <a:off x="3816014" y="506070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357468"/>
              </a:moveTo>
              <a:lnTo>
                <a:pt x="93799" y="357468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9721" y="674712"/>
        <a:ext cx="20185" cy="20185"/>
      </dsp:txXfrm>
    </dsp:sp>
    <dsp:sp modelId="{6D05A90F-5A8D-42F9-A2CB-82F28C0FF2BC}">
      <dsp:nvSpPr>
        <dsp:cNvPr id="0" name=""/>
        <dsp:cNvSpPr/>
      </dsp:nvSpPr>
      <dsp:spPr>
        <a:xfrm>
          <a:off x="3816014" y="148602"/>
          <a:ext cx="187599" cy="714936"/>
        </a:xfrm>
        <a:custGeom>
          <a:avLst/>
          <a:gdLst/>
          <a:ahLst/>
          <a:cxnLst/>
          <a:rect l="0" t="0" r="0" b="0"/>
          <a:pathLst>
            <a:path>
              <a:moveTo>
                <a:pt x="0" y="714936"/>
              </a:moveTo>
              <a:lnTo>
                <a:pt x="93799" y="714936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1335" y="487592"/>
        <a:ext cx="36956" cy="36956"/>
      </dsp:txXfrm>
    </dsp:sp>
    <dsp:sp modelId="{A00DE1AA-92DF-4607-98DB-1C3BB048DCF5}">
      <dsp:nvSpPr>
        <dsp:cNvPr id="0" name=""/>
        <dsp:cNvSpPr/>
      </dsp:nvSpPr>
      <dsp:spPr>
        <a:xfrm>
          <a:off x="2690418" y="863538"/>
          <a:ext cx="187599" cy="1340505"/>
        </a:xfrm>
        <a:custGeom>
          <a:avLst/>
          <a:gdLst/>
          <a:ahLst/>
          <a:cxnLst/>
          <a:rect l="0" t="0" r="0" b="0"/>
          <a:pathLst>
            <a:path>
              <a:moveTo>
                <a:pt x="0" y="1340505"/>
              </a:moveTo>
              <a:lnTo>
                <a:pt x="93799" y="1340505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0379" y="1499952"/>
        <a:ext cx="67678" cy="67678"/>
      </dsp:txXfrm>
    </dsp:sp>
    <dsp:sp modelId="{BE328E0A-C287-4B1A-BD90-C0F3098FFCD9}">
      <dsp:nvSpPr>
        <dsp:cNvPr id="0" name=""/>
        <dsp:cNvSpPr/>
      </dsp:nvSpPr>
      <dsp:spPr>
        <a:xfrm>
          <a:off x="1564822" y="2204044"/>
          <a:ext cx="187599" cy="1385189"/>
        </a:xfrm>
        <a:custGeom>
          <a:avLst/>
          <a:gdLst/>
          <a:ahLst/>
          <a:cxnLst/>
          <a:rect l="0" t="0" r="0" b="0"/>
          <a:pathLst>
            <a:path>
              <a:moveTo>
                <a:pt x="0" y="1385189"/>
              </a:moveTo>
              <a:lnTo>
                <a:pt x="93799" y="1385189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23676" y="2861693"/>
        <a:ext cx="69891" cy="69891"/>
      </dsp:txXfrm>
    </dsp:sp>
    <dsp:sp modelId="{DCF5B4EF-DE4F-4292-A3B2-724C163A44AB}">
      <dsp:nvSpPr>
        <dsp:cNvPr id="0" name=""/>
        <dsp:cNvSpPr/>
      </dsp:nvSpPr>
      <dsp:spPr>
        <a:xfrm rot="16200000">
          <a:off x="669270" y="3446246"/>
          <a:ext cx="1505129" cy="2859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latin typeface="Myriad Pro" panose="020B0503030403020204" pitchFamily="34" charset="0"/>
            </a:rPr>
            <a:t>Eingabebild </a:t>
          </a:r>
        </a:p>
      </dsp:txBody>
      <dsp:txXfrm>
        <a:off x="669270" y="3446246"/>
        <a:ext cx="1505129" cy="285974"/>
      </dsp:txXfrm>
    </dsp:sp>
    <dsp:sp modelId="{49ADAAAB-354D-4968-9DE9-378E6595E5BB}">
      <dsp:nvSpPr>
        <dsp:cNvPr id="0" name=""/>
        <dsp:cNvSpPr/>
      </dsp:nvSpPr>
      <dsp:spPr>
        <a:xfrm>
          <a:off x="1752422" y="2061057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Einzel Netzwerk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1752422" y="2061057"/>
        <a:ext cx="937996" cy="285974"/>
      </dsp:txXfrm>
    </dsp:sp>
    <dsp:sp modelId="{F9F18759-F577-4686-9C34-EB964D732C77}">
      <dsp:nvSpPr>
        <dsp:cNvPr id="0" name=""/>
        <dsp:cNvSpPr/>
      </dsp:nvSpPr>
      <dsp:spPr>
        <a:xfrm>
          <a:off x="2878018" y="720551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Architektur</a:t>
          </a:r>
        </a:p>
      </dsp:txBody>
      <dsp:txXfrm>
        <a:off x="2878018" y="720551"/>
        <a:ext cx="937996" cy="285974"/>
      </dsp:txXfrm>
    </dsp:sp>
    <dsp:sp modelId="{F8A94DA1-2081-4A8B-816C-A9F98C2853F5}">
      <dsp:nvSpPr>
        <dsp:cNvPr id="0" name=""/>
        <dsp:cNvSpPr/>
      </dsp:nvSpPr>
      <dsp:spPr>
        <a:xfrm>
          <a:off x="4003614" y="5615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U-Net</a:t>
          </a:r>
        </a:p>
      </dsp:txBody>
      <dsp:txXfrm>
        <a:off x="4003614" y="5615"/>
        <a:ext cx="937996" cy="285974"/>
      </dsp:txXfrm>
    </dsp:sp>
    <dsp:sp modelId="{571B8373-7DFF-4282-8AA6-80F7CC7EA7C8}">
      <dsp:nvSpPr>
        <dsp:cNvPr id="0" name=""/>
        <dsp:cNvSpPr/>
      </dsp:nvSpPr>
      <dsp:spPr>
        <a:xfrm>
          <a:off x="4003614" y="363083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U-Net++</a:t>
          </a:r>
        </a:p>
      </dsp:txBody>
      <dsp:txXfrm>
        <a:off x="4003614" y="363083"/>
        <a:ext cx="937996" cy="285974"/>
      </dsp:txXfrm>
    </dsp:sp>
    <dsp:sp modelId="{9E59A063-5821-4E2B-8FD8-3EBA8922B98E}">
      <dsp:nvSpPr>
        <dsp:cNvPr id="0" name=""/>
        <dsp:cNvSpPr/>
      </dsp:nvSpPr>
      <dsp:spPr>
        <a:xfrm>
          <a:off x="4003614" y="720551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FPN</a:t>
          </a:r>
        </a:p>
      </dsp:txBody>
      <dsp:txXfrm>
        <a:off x="4003614" y="720551"/>
        <a:ext cx="937996" cy="285974"/>
      </dsp:txXfrm>
    </dsp:sp>
    <dsp:sp modelId="{E35C2840-DB93-493D-B275-166B0E0C4A9D}">
      <dsp:nvSpPr>
        <dsp:cNvPr id="0" name=""/>
        <dsp:cNvSpPr/>
      </dsp:nvSpPr>
      <dsp:spPr>
        <a:xfrm>
          <a:off x="4003614" y="1078019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PSPN</a:t>
          </a:r>
        </a:p>
      </dsp:txBody>
      <dsp:txXfrm>
        <a:off x="4003614" y="1078019"/>
        <a:ext cx="937996" cy="285974"/>
      </dsp:txXfrm>
    </dsp:sp>
    <dsp:sp modelId="{8F47A465-73D6-48E5-83FD-F149301C3BBD}">
      <dsp:nvSpPr>
        <dsp:cNvPr id="0" name=""/>
        <dsp:cNvSpPr/>
      </dsp:nvSpPr>
      <dsp:spPr>
        <a:xfrm>
          <a:off x="4003614" y="1435487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PAN</a:t>
          </a:r>
        </a:p>
      </dsp:txBody>
      <dsp:txXfrm>
        <a:off x="4003614" y="1435487"/>
        <a:ext cx="937996" cy="285974"/>
      </dsp:txXfrm>
    </dsp:sp>
    <dsp:sp modelId="{DC0B28EB-699E-45BB-87EC-30E574E72821}">
      <dsp:nvSpPr>
        <dsp:cNvPr id="0" name=""/>
        <dsp:cNvSpPr/>
      </dsp:nvSpPr>
      <dsp:spPr>
        <a:xfrm>
          <a:off x="2878018" y="2329158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Encoder</a:t>
          </a:r>
        </a:p>
      </dsp:txBody>
      <dsp:txXfrm>
        <a:off x="2878018" y="2329158"/>
        <a:ext cx="937996" cy="285974"/>
      </dsp:txXfrm>
    </dsp:sp>
    <dsp:sp modelId="{81473451-3FF3-474B-98FB-6869E5682468}">
      <dsp:nvSpPr>
        <dsp:cNvPr id="0" name=""/>
        <dsp:cNvSpPr/>
      </dsp:nvSpPr>
      <dsp:spPr>
        <a:xfrm>
          <a:off x="4003614" y="1792956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Inception-V4</a:t>
          </a:r>
        </a:p>
      </dsp:txBody>
      <dsp:txXfrm>
        <a:off x="4003614" y="1792956"/>
        <a:ext cx="937996" cy="285974"/>
      </dsp:txXfrm>
    </dsp:sp>
    <dsp:sp modelId="{A732D3F1-1291-409E-9A7C-778CAE167F89}">
      <dsp:nvSpPr>
        <dsp:cNvPr id="0" name=""/>
        <dsp:cNvSpPr/>
      </dsp:nvSpPr>
      <dsp:spPr>
        <a:xfrm>
          <a:off x="4003614" y="2150424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Inception-</a:t>
          </a:r>
          <a:r>
            <a:rPr lang="de-DE" sz="800" b="0" i="0" kern="1200" dirty="0" err="1">
              <a:latin typeface="Myriad Pro" panose="020B0503030403020204" pitchFamily="34" charset="0"/>
            </a:rPr>
            <a:t>ResNet</a:t>
          </a:r>
          <a:endParaRPr lang="de-DE" sz="800" b="0" i="0" kern="1200" dirty="0">
            <a:latin typeface="Myriad Pro" panose="020B0503030403020204" pitchFamily="34" charset="0"/>
          </a:endParaRPr>
        </a:p>
      </dsp:txBody>
      <dsp:txXfrm>
        <a:off x="4003614" y="2150424"/>
        <a:ext cx="937996" cy="285974"/>
      </dsp:txXfrm>
    </dsp:sp>
    <dsp:sp modelId="{42C465EB-33D9-4AD2-A33B-930C8E39ED41}">
      <dsp:nvSpPr>
        <dsp:cNvPr id="0" name=""/>
        <dsp:cNvSpPr/>
      </dsp:nvSpPr>
      <dsp:spPr>
        <a:xfrm>
          <a:off x="4003614" y="2507892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 err="1">
              <a:latin typeface="Myriad Pro" panose="020B0503030403020204" pitchFamily="34" charset="0"/>
            </a:rPr>
            <a:t>ResNet</a:t>
          </a:r>
          <a:endParaRPr lang="de-DE" sz="800" b="0" i="0" kern="1200" dirty="0">
            <a:latin typeface="Myriad Pro" panose="020B0503030403020204" pitchFamily="34" charset="0"/>
          </a:endParaRPr>
        </a:p>
      </dsp:txBody>
      <dsp:txXfrm>
        <a:off x="4003614" y="2507892"/>
        <a:ext cx="937996" cy="285974"/>
      </dsp:txXfrm>
    </dsp:sp>
    <dsp:sp modelId="{84D7F889-3498-48D8-ADC3-14251347C81B}">
      <dsp:nvSpPr>
        <dsp:cNvPr id="0" name=""/>
        <dsp:cNvSpPr/>
      </dsp:nvSpPr>
      <dsp:spPr>
        <a:xfrm>
          <a:off x="4003614" y="2865360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 err="1">
              <a:latin typeface="Myriad Pro" panose="020B0503030403020204" pitchFamily="34" charset="0"/>
            </a:rPr>
            <a:t>ResNext</a:t>
          </a:r>
          <a:endParaRPr lang="de-DE" sz="800" b="0" i="0" kern="1200" dirty="0">
            <a:latin typeface="Myriad Pro" panose="020B0503030403020204" pitchFamily="34" charset="0"/>
          </a:endParaRPr>
        </a:p>
      </dsp:txBody>
      <dsp:txXfrm>
        <a:off x="4003614" y="2865360"/>
        <a:ext cx="937996" cy="285974"/>
      </dsp:txXfrm>
    </dsp:sp>
    <dsp:sp modelId="{485D5E8B-1295-4B72-BF14-74B2BE7008EE}">
      <dsp:nvSpPr>
        <dsp:cNvPr id="0" name=""/>
        <dsp:cNvSpPr/>
      </dsp:nvSpPr>
      <dsp:spPr>
        <a:xfrm>
          <a:off x="2878018" y="2686626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Lernrate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2878018" y="2686626"/>
        <a:ext cx="937996" cy="285974"/>
      </dsp:txXfrm>
    </dsp:sp>
    <dsp:sp modelId="{43996E1E-6F52-4F8E-9F4B-77A56824C63C}">
      <dsp:nvSpPr>
        <dsp:cNvPr id="0" name=""/>
        <dsp:cNvSpPr/>
      </dsp:nvSpPr>
      <dsp:spPr>
        <a:xfrm>
          <a:off x="2878018" y="3044094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Augmentierung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2878018" y="3044094"/>
        <a:ext cx="937996" cy="285974"/>
      </dsp:txXfrm>
    </dsp:sp>
    <dsp:sp modelId="{6E154881-954A-429F-9BBE-E92EEB4B1011}">
      <dsp:nvSpPr>
        <dsp:cNvPr id="0" name=""/>
        <dsp:cNvSpPr/>
      </dsp:nvSpPr>
      <dsp:spPr>
        <a:xfrm>
          <a:off x="2878018" y="3401563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Loss-Funktion </a:t>
          </a:r>
        </a:p>
      </dsp:txBody>
      <dsp:txXfrm>
        <a:off x="2878018" y="3401563"/>
        <a:ext cx="937996" cy="285974"/>
      </dsp:txXfrm>
    </dsp:sp>
    <dsp:sp modelId="{E077FA3E-A654-4D27-8616-5CDDA43F8AF6}">
      <dsp:nvSpPr>
        <dsp:cNvPr id="0" name=""/>
        <dsp:cNvSpPr/>
      </dsp:nvSpPr>
      <dsp:spPr>
        <a:xfrm>
          <a:off x="1752422" y="3937765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Multi-Netzwerk 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1752422" y="3937765"/>
        <a:ext cx="937996" cy="285974"/>
      </dsp:txXfrm>
    </dsp:sp>
    <dsp:sp modelId="{768C7647-12EF-40E9-94EB-C1868C4AFE59}">
      <dsp:nvSpPr>
        <dsp:cNvPr id="0" name=""/>
        <dsp:cNvSpPr/>
      </dsp:nvSpPr>
      <dsp:spPr>
        <a:xfrm>
          <a:off x="2878018" y="3759031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U-Net</a:t>
          </a:r>
        </a:p>
      </dsp:txBody>
      <dsp:txXfrm>
        <a:off x="2878018" y="3759031"/>
        <a:ext cx="937996" cy="285974"/>
      </dsp:txXfrm>
    </dsp:sp>
    <dsp:sp modelId="{49B6876F-A108-4FF0-9A81-E34DBB9D0BD7}">
      <dsp:nvSpPr>
        <dsp:cNvPr id="0" name=""/>
        <dsp:cNvSpPr/>
      </dsp:nvSpPr>
      <dsp:spPr>
        <a:xfrm>
          <a:off x="2878018" y="4116499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YOLO</a:t>
          </a:r>
        </a:p>
      </dsp:txBody>
      <dsp:txXfrm>
        <a:off x="2878018" y="4116499"/>
        <a:ext cx="937996" cy="285974"/>
      </dsp:txXfrm>
    </dsp:sp>
    <dsp:sp modelId="{B3E59FB2-885F-4B71-9DC5-B6F45C8017DE}">
      <dsp:nvSpPr>
        <dsp:cNvPr id="0" name=""/>
        <dsp:cNvSpPr/>
      </dsp:nvSpPr>
      <dsp:spPr>
        <a:xfrm>
          <a:off x="1752422" y="4831436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Ensembles 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1752422" y="4831436"/>
        <a:ext cx="937996" cy="285974"/>
      </dsp:txXfrm>
    </dsp:sp>
    <dsp:sp modelId="{9E81B654-57F3-4178-8807-AB7AAC7BE08E}">
      <dsp:nvSpPr>
        <dsp:cNvPr id="0" name=""/>
        <dsp:cNvSpPr/>
      </dsp:nvSpPr>
      <dsp:spPr>
        <a:xfrm>
          <a:off x="2878018" y="4473967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Homogen</a:t>
          </a:r>
        </a:p>
      </dsp:txBody>
      <dsp:txXfrm>
        <a:off x="2878018" y="4473967"/>
        <a:ext cx="937996" cy="285974"/>
      </dsp:txXfrm>
    </dsp:sp>
    <dsp:sp modelId="{0CCC40AA-D80B-4B90-9188-E5CA017E63B0}">
      <dsp:nvSpPr>
        <dsp:cNvPr id="0" name=""/>
        <dsp:cNvSpPr/>
      </dsp:nvSpPr>
      <dsp:spPr>
        <a:xfrm>
          <a:off x="2878018" y="4831436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Heterogen</a:t>
          </a:r>
        </a:p>
      </dsp:txBody>
      <dsp:txXfrm>
        <a:off x="2878018" y="4831436"/>
        <a:ext cx="937996" cy="285974"/>
      </dsp:txXfrm>
    </dsp:sp>
    <dsp:sp modelId="{E51A201A-58C4-4839-BBF3-03A3D4BA1DE9}">
      <dsp:nvSpPr>
        <dsp:cNvPr id="0" name=""/>
        <dsp:cNvSpPr/>
      </dsp:nvSpPr>
      <dsp:spPr>
        <a:xfrm>
          <a:off x="2878018" y="5188904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Expizit</a:t>
          </a:r>
          <a:r>
            <a:rPr lang="de-DE" sz="1000" b="0" i="0" kern="1200" dirty="0">
              <a:latin typeface="Myriad Pro" panose="020B0503030403020204" pitchFamily="34" charset="0"/>
            </a:rPr>
            <a:t> </a:t>
          </a:r>
        </a:p>
      </dsp:txBody>
      <dsp:txXfrm>
        <a:off x="2878018" y="5188904"/>
        <a:ext cx="937996" cy="2859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7291B-5548-4F1B-8F2F-200AE5B0DCAE}">
      <dsp:nvSpPr>
        <dsp:cNvPr id="0" name=""/>
        <dsp:cNvSpPr/>
      </dsp:nvSpPr>
      <dsp:spPr>
        <a:xfrm>
          <a:off x="287092" y="1085850"/>
          <a:ext cx="178076" cy="588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038" y="0"/>
              </a:lnTo>
              <a:lnTo>
                <a:pt x="89038" y="588930"/>
              </a:lnTo>
              <a:lnTo>
                <a:pt x="178076" y="58893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0748" y="1364934"/>
        <a:ext cx="30763" cy="30763"/>
      </dsp:txXfrm>
    </dsp:sp>
    <dsp:sp modelId="{BE328E0A-C287-4B1A-BD90-C0F3098FFCD9}">
      <dsp:nvSpPr>
        <dsp:cNvPr id="0" name=""/>
        <dsp:cNvSpPr/>
      </dsp:nvSpPr>
      <dsp:spPr>
        <a:xfrm>
          <a:off x="287092" y="486726"/>
          <a:ext cx="180190" cy="599124"/>
        </a:xfrm>
        <a:custGeom>
          <a:avLst/>
          <a:gdLst/>
          <a:ahLst/>
          <a:cxnLst/>
          <a:rect l="0" t="0" r="0" b="0"/>
          <a:pathLst>
            <a:path>
              <a:moveTo>
                <a:pt x="0" y="599124"/>
              </a:moveTo>
              <a:lnTo>
                <a:pt x="90095" y="599124"/>
              </a:lnTo>
              <a:lnTo>
                <a:pt x="90095" y="0"/>
              </a:lnTo>
              <a:lnTo>
                <a:pt x="180190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1546" y="770647"/>
        <a:ext cx="31281" cy="31281"/>
      </dsp:txXfrm>
    </dsp:sp>
    <dsp:sp modelId="{DCF5B4EF-DE4F-4292-A3B2-724C163A44AB}">
      <dsp:nvSpPr>
        <dsp:cNvPr id="0" name=""/>
        <dsp:cNvSpPr/>
      </dsp:nvSpPr>
      <dsp:spPr>
        <a:xfrm rot="16200000">
          <a:off x="-610102" y="942600"/>
          <a:ext cx="1507890" cy="2864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latin typeface="Myriad Pro" panose="020B0503030403020204" pitchFamily="34" charset="0"/>
            </a:rPr>
            <a:t>Eingabebild </a:t>
          </a:r>
        </a:p>
      </dsp:txBody>
      <dsp:txXfrm>
        <a:off x="-610102" y="942600"/>
        <a:ext cx="1507890" cy="286499"/>
      </dsp:txXfrm>
    </dsp:sp>
    <dsp:sp modelId="{49ADAAAB-354D-4968-9DE9-378E6595E5BB}">
      <dsp:nvSpPr>
        <dsp:cNvPr id="0" name=""/>
        <dsp:cNvSpPr/>
      </dsp:nvSpPr>
      <dsp:spPr>
        <a:xfrm>
          <a:off x="467283" y="343476"/>
          <a:ext cx="939717" cy="286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cap="none" baseline="0" dirty="0" err="1">
              <a:latin typeface="Myriad Pro" panose="020B0503030403020204" pitchFamily="34" charset="0"/>
            </a:rPr>
            <a:t>Supervised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467283" y="343476"/>
        <a:ext cx="939717" cy="286499"/>
      </dsp:txXfrm>
    </dsp:sp>
    <dsp:sp modelId="{E077FA3E-A654-4D27-8616-5CDDA43F8AF6}">
      <dsp:nvSpPr>
        <dsp:cNvPr id="0" name=""/>
        <dsp:cNvSpPr/>
      </dsp:nvSpPr>
      <dsp:spPr>
        <a:xfrm>
          <a:off x="465168" y="1531531"/>
          <a:ext cx="939717" cy="286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Unsupervised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465168" y="1531531"/>
        <a:ext cx="939717" cy="2864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34007-6CA8-4ABF-890A-47AA50B267EA}">
      <dsp:nvSpPr>
        <dsp:cNvPr id="0" name=""/>
        <dsp:cNvSpPr/>
      </dsp:nvSpPr>
      <dsp:spPr>
        <a:xfrm>
          <a:off x="2690418" y="4974423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357468"/>
              </a:lnTo>
              <a:lnTo>
                <a:pt x="187599" y="35746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74125" y="5143064"/>
        <a:ext cx="20185" cy="20185"/>
      </dsp:txXfrm>
    </dsp:sp>
    <dsp:sp modelId="{1CD57466-73E5-43BB-AF51-980153E8039A}">
      <dsp:nvSpPr>
        <dsp:cNvPr id="0" name=""/>
        <dsp:cNvSpPr/>
      </dsp:nvSpPr>
      <dsp:spPr>
        <a:xfrm>
          <a:off x="2690418" y="4928703"/>
          <a:ext cx="187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7599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9528" y="4969733"/>
        <a:ext cx="9379" cy="9379"/>
      </dsp:txXfrm>
    </dsp:sp>
    <dsp:sp modelId="{60A0F5E7-D1D3-49F8-A254-CFFCBE54AAF0}">
      <dsp:nvSpPr>
        <dsp:cNvPr id="0" name=""/>
        <dsp:cNvSpPr/>
      </dsp:nvSpPr>
      <dsp:spPr>
        <a:xfrm>
          <a:off x="2690418" y="4616955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357468"/>
              </a:moveTo>
              <a:lnTo>
                <a:pt x="93799" y="357468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4125" y="4785596"/>
        <a:ext cx="20185" cy="20185"/>
      </dsp:txXfrm>
    </dsp:sp>
    <dsp:sp modelId="{C4365B06-B9DB-4064-B93F-1043BD4B58B2}">
      <dsp:nvSpPr>
        <dsp:cNvPr id="0" name=""/>
        <dsp:cNvSpPr/>
      </dsp:nvSpPr>
      <dsp:spPr>
        <a:xfrm>
          <a:off x="1564822" y="3589234"/>
          <a:ext cx="187599" cy="1385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385189"/>
              </a:lnTo>
              <a:lnTo>
                <a:pt x="187599" y="138518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23676" y="4246882"/>
        <a:ext cx="69891" cy="69891"/>
      </dsp:txXfrm>
    </dsp:sp>
    <dsp:sp modelId="{313DC26C-06DB-4098-B605-33485EFC9B29}">
      <dsp:nvSpPr>
        <dsp:cNvPr id="0" name=""/>
        <dsp:cNvSpPr/>
      </dsp:nvSpPr>
      <dsp:spPr>
        <a:xfrm>
          <a:off x="2690418" y="4080752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78734"/>
              </a:lnTo>
              <a:lnTo>
                <a:pt x="187599" y="17873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7740" y="4163642"/>
        <a:ext cx="12955" cy="12955"/>
      </dsp:txXfrm>
    </dsp:sp>
    <dsp:sp modelId="{037062E2-BE96-4A8B-9D2F-1FA0857207C1}">
      <dsp:nvSpPr>
        <dsp:cNvPr id="0" name=""/>
        <dsp:cNvSpPr/>
      </dsp:nvSpPr>
      <dsp:spPr>
        <a:xfrm>
          <a:off x="2690418" y="3902018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178734"/>
              </a:moveTo>
              <a:lnTo>
                <a:pt x="93799" y="178734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7740" y="3984907"/>
        <a:ext cx="12955" cy="12955"/>
      </dsp:txXfrm>
    </dsp:sp>
    <dsp:sp modelId="{CD37291B-5548-4F1B-8F2F-200AE5B0DCAE}">
      <dsp:nvSpPr>
        <dsp:cNvPr id="0" name=""/>
        <dsp:cNvSpPr/>
      </dsp:nvSpPr>
      <dsp:spPr>
        <a:xfrm>
          <a:off x="1564822" y="3589234"/>
          <a:ext cx="187599" cy="491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491518"/>
              </a:lnTo>
              <a:lnTo>
                <a:pt x="187599" y="4915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45469" y="3821840"/>
        <a:ext cx="26305" cy="26305"/>
      </dsp:txXfrm>
    </dsp:sp>
    <dsp:sp modelId="{690E36EE-5895-4B91-A347-3380A5FE5255}">
      <dsp:nvSpPr>
        <dsp:cNvPr id="0" name=""/>
        <dsp:cNvSpPr/>
      </dsp:nvSpPr>
      <dsp:spPr>
        <a:xfrm>
          <a:off x="2690418" y="2204044"/>
          <a:ext cx="187599" cy="1340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340505"/>
              </a:lnTo>
              <a:lnTo>
                <a:pt x="187599" y="134050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0379" y="2840458"/>
        <a:ext cx="67678" cy="67678"/>
      </dsp:txXfrm>
    </dsp:sp>
    <dsp:sp modelId="{460E764F-BDF5-4D22-9B4D-16DC71F64CAC}">
      <dsp:nvSpPr>
        <dsp:cNvPr id="0" name=""/>
        <dsp:cNvSpPr/>
      </dsp:nvSpPr>
      <dsp:spPr>
        <a:xfrm>
          <a:off x="2690418" y="2204044"/>
          <a:ext cx="187599" cy="983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983037"/>
              </a:lnTo>
              <a:lnTo>
                <a:pt x="187599" y="98303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9199" y="2670544"/>
        <a:ext cx="50038" cy="50038"/>
      </dsp:txXfrm>
    </dsp:sp>
    <dsp:sp modelId="{A4E05C94-2209-4BF4-B627-606397BBC1C5}">
      <dsp:nvSpPr>
        <dsp:cNvPr id="0" name=""/>
        <dsp:cNvSpPr/>
      </dsp:nvSpPr>
      <dsp:spPr>
        <a:xfrm>
          <a:off x="2690418" y="2204044"/>
          <a:ext cx="187599" cy="625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625569"/>
              </a:lnTo>
              <a:lnTo>
                <a:pt x="187599" y="6255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67891" y="2500502"/>
        <a:ext cx="32654" cy="32654"/>
      </dsp:txXfrm>
    </dsp:sp>
    <dsp:sp modelId="{329CD9E0-9945-40C9-89A5-5929AA1A3A82}">
      <dsp:nvSpPr>
        <dsp:cNvPr id="0" name=""/>
        <dsp:cNvSpPr/>
      </dsp:nvSpPr>
      <dsp:spPr>
        <a:xfrm>
          <a:off x="3816014" y="2472145"/>
          <a:ext cx="187599" cy="536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536202"/>
              </a:lnTo>
              <a:lnTo>
                <a:pt x="187599" y="5362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5612" y="2726045"/>
        <a:ext cx="28403" cy="28403"/>
      </dsp:txXfrm>
    </dsp:sp>
    <dsp:sp modelId="{9458E52A-38CE-4EE6-A620-F703970B8164}">
      <dsp:nvSpPr>
        <dsp:cNvPr id="0" name=""/>
        <dsp:cNvSpPr/>
      </dsp:nvSpPr>
      <dsp:spPr>
        <a:xfrm>
          <a:off x="3816014" y="2472145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178734"/>
              </a:lnTo>
              <a:lnTo>
                <a:pt x="187599" y="17873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3336" y="2555035"/>
        <a:ext cx="12955" cy="12955"/>
      </dsp:txXfrm>
    </dsp:sp>
    <dsp:sp modelId="{2B4072C3-2623-4EA4-94B7-025A9DCD72E9}">
      <dsp:nvSpPr>
        <dsp:cNvPr id="0" name=""/>
        <dsp:cNvSpPr/>
      </dsp:nvSpPr>
      <dsp:spPr>
        <a:xfrm>
          <a:off x="3816014" y="2293411"/>
          <a:ext cx="187599" cy="178734"/>
        </a:xfrm>
        <a:custGeom>
          <a:avLst/>
          <a:gdLst/>
          <a:ahLst/>
          <a:cxnLst/>
          <a:rect l="0" t="0" r="0" b="0"/>
          <a:pathLst>
            <a:path>
              <a:moveTo>
                <a:pt x="0" y="178734"/>
              </a:moveTo>
              <a:lnTo>
                <a:pt x="93799" y="178734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3336" y="2376300"/>
        <a:ext cx="12955" cy="12955"/>
      </dsp:txXfrm>
    </dsp:sp>
    <dsp:sp modelId="{7F2C676C-E906-4B26-892E-C728B9239429}">
      <dsp:nvSpPr>
        <dsp:cNvPr id="0" name=""/>
        <dsp:cNvSpPr/>
      </dsp:nvSpPr>
      <dsp:spPr>
        <a:xfrm>
          <a:off x="3816014" y="1935943"/>
          <a:ext cx="187599" cy="536202"/>
        </a:xfrm>
        <a:custGeom>
          <a:avLst/>
          <a:gdLst/>
          <a:ahLst/>
          <a:cxnLst/>
          <a:rect l="0" t="0" r="0" b="0"/>
          <a:pathLst>
            <a:path>
              <a:moveTo>
                <a:pt x="0" y="536202"/>
              </a:moveTo>
              <a:lnTo>
                <a:pt x="93799" y="536202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5612" y="2189842"/>
        <a:ext cx="28403" cy="28403"/>
      </dsp:txXfrm>
    </dsp:sp>
    <dsp:sp modelId="{5BC2DE1D-C4D7-4BFC-A0C1-3D282DC024CD}">
      <dsp:nvSpPr>
        <dsp:cNvPr id="0" name=""/>
        <dsp:cNvSpPr/>
      </dsp:nvSpPr>
      <dsp:spPr>
        <a:xfrm>
          <a:off x="2690418" y="2204044"/>
          <a:ext cx="187599" cy="268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268101"/>
              </a:lnTo>
              <a:lnTo>
                <a:pt x="187599" y="26810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76038" y="2329914"/>
        <a:ext cx="16360" cy="16360"/>
      </dsp:txXfrm>
    </dsp:sp>
    <dsp:sp modelId="{FAF45787-F807-4BB6-923D-0C0E2CD8C149}">
      <dsp:nvSpPr>
        <dsp:cNvPr id="0" name=""/>
        <dsp:cNvSpPr/>
      </dsp:nvSpPr>
      <dsp:spPr>
        <a:xfrm>
          <a:off x="3816014" y="863538"/>
          <a:ext cx="187599" cy="714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714936"/>
              </a:lnTo>
              <a:lnTo>
                <a:pt x="187599" y="71493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1335" y="1202528"/>
        <a:ext cx="36956" cy="36956"/>
      </dsp:txXfrm>
    </dsp:sp>
    <dsp:sp modelId="{C5F46441-018D-4AD0-9984-278FB6B3653F}">
      <dsp:nvSpPr>
        <dsp:cNvPr id="0" name=""/>
        <dsp:cNvSpPr/>
      </dsp:nvSpPr>
      <dsp:spPr>
        <a:xfrm>
          <a:off x="3816014" y="863538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799" y="0"/>
              </a:lnTo>
              <a:lnTo>
                <a:pt x="93799" y="357468"/>
              </a:lnTo>
              <a:lnTo>
                <a:pt x="187599" y="35746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9721" y="1032180"/>
        <a:ext cx="20185" cy="20185"/>
      </dsp:txXfrm>
    </dsp:sp>
    <dsp:sp modelId="{709C936E-7E65-4B5A-AC40-4548A25152AC}">
      <dsp:nvSpPr>
        <dsp:cNvPr id="0" name=""/>
        <dsp:cNvSpPr/>
      </dsp:nvSpPr>
      <dsp:spPr>
        <a:xfrm>
          <a:off x="3816014" y="817818"/>
          <a:ext cx="1875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87599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905124" y="858848"/>
        <a:ext cx="9379" cy="9379"/>
      </dsp:txXfrm>
    </dsp:sp>
    <dsp:sp modelId="{8F0AA0AA-EF8D-43DE-82C5-2D7BFD08315F}">
      <dsp:nvSpPr>
        <dsp:cNvPr id="0" name=""/>
        <dsp:cNvSpPr/>
      </dsp:nvSpPr>
      <dsp:spPr>
        <a:xfrm>
          <a:off x="3816014" y="506070"/>
          <a:ext cx="187599" cy="357468"/>
        </a:xfrm>
        <a:custGeom>
          <a:avLst/>
          <a:gdLst/>
          <a:ahLst/>
          <a:cxnLst/>
          <a:rect l="0" t="0" r="0" b="0"/>
          <a:pathLst>
            <a:path>
              <a:moveTo>
                <a:pt x="0" y="357468"/>
              </a:moveTo>
              <a:lnTo>
                <a:pt x="93799" y="357468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9721" y="674712"/>
        <a:ext cx="20185" cy="20185"/>
      </dsp:txXfrm>
    </dsp:sp>
    <dsp:sp modelId="{6D05A90F-5A8D-42F9-A2CB-82F28C0FF2BC}">
      <dsp:nvSpPr>
        <dsp:cNvPr id="0" name=""/>
        <dsp:cNvSpPr/>
      </dsp:nvSpPr>
      <dsp:spPr>
        <a:xfrm>
          <a:off x="3816014" y="148602"/>
          <a:ext cx="187599" cy="714936"/>
        </a:xfrm>
        <a:custGeom>
          <a:avLst/>
          <a:gdLst/>
          <a:ahLst/>
          <a:cxnLst/>
          <a:rect l="0" t="0" r="0" b="0"/>
          <a:pathLst>
            <a:path>
              <a:moveTo>
                <a:pt x="0" y="714936"/>
              </a:moveTo>
              <a:lnTo>
                <a:pt x="93799" y="714936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3891335" y="487592"/>
        <a:ext cx="36956" cy="36956"/>
      </dsp:txXfrm>
    </dsp:sp>
    <dsp:sp modelId="{A00DE1AA-92DF-4607-98DB-1C3BB048DCF5}">
      <dsp:nvSpPr>
        <dsp:cNvPr id="0" name=""/>
        <dsp:cNvSpPr/>
      </dsp:nvSpPr>
      <dsp:spPr>
        <a:xfrm>
          <a:off x="2690418" y="863538"/>
          <a:ext cx="187599" cy="1340505"/>
        </a:xfrm>
        <a:custGeom>
          <a:avLst/>
          <a:gdLst/>
          <a:ahLst/>
          <a:cxnLst/>
          <a:rect l="0" t="0" r="0" b="0"/>
          <a:pathLst>
            <a:path>
              <a:moveTo>
                <a:pt x="0" y="1340505"/>
              </a:moveTo>
              <a:lnTo>
                <a:pt x="93799" y="1340505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2750379" y="1499952"/>
        <a:ext cx="67678" cy="67678"/>
      </dsp:txXfrm>
    </dsp:sp>
    <dsp:sp modelId="{BE328E0A-C287-4B1A-BD90-C0F3098FFCD9}">
      <dsp:nvSpPr>
        <dsp:cNvPr id="0" name=""/>
        <dsp:cNvSpPr/>
      </dsp:nvSpPr>
      <dsp:spPr>
        <a:xfrm>
          <a:off x="1564822" y="2204044"/>
          <a:ext cx="187599" cy="1385189"/>
        </a:xfrm>
        <a:custGeom>
          <a:avLst/>
          <a:gdLst/>
          <a:ahLst/>
          <a:cxnLst/>
          <a:rect l="0" t="0" r="0" b="0"/>
          <a:pathLst>
            <a:path>
              <a:moveTo>
                <a:pt x="0" y="1385189"/>
              </a:moveTo>
              <a:lnTo>
                <a:pt x="93799" y="1385189"/>
              </a:lnTo>
              <a:lnTo>
                <a:pt x="93799" y="0"/>
              </a:lnTo>
              <a:lnTo>
                <a:pt x="187599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623676" y="2861693"/>
        <a:ext cx="69891" cy="69891"/>
      </dsp:txXfrm>
    </dsp:sp>
    <dsp:sp modelId="{DCF5B4EF-DE4F-4292-A3B2-724C163A44AB}">
      <dsp:nvSpPr>
        <dsp:cNvPr id="0" name=""/>
        <dsp:cNvSpPr/>
      </dsp:nvSpPr>
      <dsp:spPr>
        <a:xfrm rot="16200000">
          <a:off x="669270" y="3446246"/>
          <a:ext cx="1505129" cy="2859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latin typeface="Myriad Pro" panose="020B0503030403020204" pitchFamily="34" charset="0"/>
            </a:rPr>
            <a:t>Eingabebild </a:t>
          </a:r>
        </a:p>
      </dsp:txBody>
      <dsp:txXfrm>
        <a:off x="669270" y="3446246"/>
        <a:ext cx="1505129" cy="285974"/>
      </dsp:txXfrm>
    </dsp:sp>
    <dsp:sp modelId="{49ADAAAB-354D-4968-9DE9-378E6595E5BB}">
      <dsp:nvSpPr>
        <dsp:cNvPr id="0" name=""/>
        <dsp:cNvSpPr/>
      </dsp:nvSpPr>
      <dsp:spPr>
        <a:xfrm>
          <a:off x="1752422" y="2061057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Einzel Netzwerk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1752422" y="2061057"/>
        <a:ext cx="937996" cy="285974"/>
      </dsp:txXfrm>
    </dsp:sp>
    <dsp:sp modelId="{F9F18759-F577-4686-9C34-EB964D732C77}">
      <dsp:nvSpPr>
        <dsp:cNvPr id="0" name=""/>
        <dsp:cNvSpPr/>
      </dsp:nvSpPr>
      <dsp:spPr>
        <a:xfrm>
          <a:off x="2878018" y="720551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Architektur</a:t>
          </a:r>
        </a:p>
      </dsp:txBody>
      <dsp:txXfrm>
        <a:off x="2878018" y="720551"/>
        <a:ext cx="937996" cy="285974"/>
      </dsp:txXfrm>
    </dsp:sp>
    <dsp:sp modelId="{F8A94DA1-2081-4A8B-816C-A9F98C2853F5}">
      <dsp:nvSpPr>
        <dsp:cNvPr id="0" name=""/>
        <dsp:cNvSpPr/>
      </dsp:nvSpPr>
      <dsp:spPr>
        <a:xfrm>
          <a:off x="4003614" y="5615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U-Net</a:t>
          </a:r>
        </a:p>
      </dsp:txBody>
      <dsp:txXfrm>
        <a:off x="4003614" y="5615"/>
        <a:ext cx="937996" cy="285974"/>
      </dsp:txXfrm>
    </dsp:sp>
    <dsp:sp modelId="{571B8373-7DFF-4282-8AA6-80F7CC7EA7C8}">
      <dsp:nvSpPr>
        <dsp:cNvPr id="0" name=""/>
        <dsp:cNvSpPr/>
      </dsp:nvSpPr>
      <dsp:spPr>
        <a:xfrm>
          <a:off x="4003614" y="363083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U-Net++</a:t>
          </a:r>
        </a:p>
      </dsp:txBody>
      <dsp:txXfrm>
        <a:off x="4003614" y="363083"/>
        <a:ext cx="937996" cy="285974"/>
      </dsp:txXfrm>
    </dsp:sp>
    <dsp:sp modelId="{9E59A063-5821-4E2B-8FD8-3EBA8922B98E}">
      <dsp:nvSpPr>
        <dsp:cNvPr id="0" name=""/>
        <dsp:cNvSpPr/>
      </dsp:nvSpPr>
      <dsp:spPr>
        <a:xfrm>
          <a:off x="4003614" y="720551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FPN</a:t>
          </a:r>
        </a:p>
      </dsp:txBody>
      <dsp:txXfrm>
        <a:off x="4003614" y="720551"/>
        <a:ext cx="937996" cy="285974"/>
      </dsp:txXfrm>
    </dsp:sp>
    <dsp:sp modelId="{E35C2840-DB93-493D-B275-166B0E0C4A9D}">
      <dsp:nvSpPr>
        <dsp:cNvPr id="0" name=""/>
        <dsp:cNvSpPr/>
      </dsp:nvSpPr>
      <dsp:spPr>
        <a:xfrm>
          <a:off x="4003614" y="1078019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PSPN</a:t>
          </a:r>
        </a:p>
      </dsp:txBody>
      <dsp:txXfrm>
        <a:off x="4003614" y="1078019"/>
        <a:ext cx="937996" cy="285974"/>
      </dsp:txXfrm>
    </dsp:sp>
    <dsp:sp modelId="{8F47A465-73D6-48E5-83FD-F149301C3BBD}">
      <dsp:nvSpPr>
        <dsp:cNvPr id="0" name=""/>
        <dsp:cNvSpPr/>
      </dsp:nvSpPr>
      <dsp:spPr>
        <a:xfrm>
          <a:off x="4003614" y="1435487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PAN</a:t>
          </a:r>
        </a:p>
      </dsp:txBody>
      <dsp:txXfrm>
        <a:off x="4003614" y="1435487"/>
        <a:ext cx="937996" cy="285974"/>
      </dsp:txXfrm>
    </dsp:sp>
    <dsp:sp modelId="{DC0B28EB-699E-45BB-87EC-30E574E72821}">
      <dsp:nvSpPr>
        <dsp:cNvPr id="0" name=""/>
        <dsp:cNvSpPr/>
      </dsp:nvSpPr>
      <dsp:spPr>
        <a:xfrm>
          <a:off x="2878018" y="2329158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Encoder</a:t>
          </a:r>
        </a:p>
      </dsp:txBody>
      <dsp:txXfrm>
        <a:off x="2878018" y="2329158"/>
        <a:ext cx="937996" cy="285974"/>
      </dsp:txXfrm>
    </dsp:sp>
    <dsp:sp modelId="{81473451-3FF3-474B-98FB-6869E5682468}">
      <dsp:nvSpPr>
        <dsp:cNvPr id="0" name=""/>
        <dsp:cNvSpPr/>
      </dsp:nvSpPr>
      <dsp:spPr>
        <a:xfrm>
          <a:off x="4003614" y="1792956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Inception-V4</a:t>
          </a:r>
        </a:p>
      </dsp:txBody>
      <dsp:txXfrm>
        <a:off x="4003614" y="1792956"/>
        <a:ext cx="937996" cy="285974"/>
      </dsp:txXfrm>
    </dsp:sp>
    <dsp:sp modelId="{A732D3F1-1291-409E-9A7C-778CAE167F89}">
      <dsp:nvSpPr>
        <dsp:cNvPr id="0" name=""/>
        <dsp:cNvSpPr/>
      </dsp:nvSpPr>
      <dsp:spPr>
        <a:xfrm>
          <a:off x="4003614" y="2150424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>
              <a:latin typeface="Myriad Pro" panose="020B0503030403020204" pitchFamily="34" charset="0"/>
            </a:rPr>
            <a:t>Inception-</a:t>
          </a:r>
          <a:r>
            <a:rPr lang="de-DE" sz="800" b="0" i="0" kern="1200" dirty="0" err="1">
              <a:latin typeface="Myriad Pro" panose="020B0503030403020204" pitchFamily="34" charset="0"/>
            </a:rPr>
            <a:t>ResNet</a:t>
          </a:r>
          <a:endParaRPr lang="de-DE" sz="800" b="0" i="0" kern="1200" dirty="0">
            <a:latin typeface="Myriad Pro" panose="020B0503030403020204" pitchFamily="34" charset="0"/>
          </a:endParaRPr>
        </a:p>
      </dsp:txBody>
      <dsp:txXfrm>
        <a:off x="4003614" y="2150424"/>
        <a:ext cx="937996" cy="285974"/>
      </dsp:txXfrm>
    </dsp:sp>
    <dsp:sp modelId="{42C465EB-33D9-4AD2-A33B-930C8E39ED41}">
      <dsp:nvSpPr>
        <dsp:cNvPr id="0" name=""/>
        <dsp:cNvSpPr/>
      </dsp:nvSpPr>
      <dsp:spPr>
        <a:xfrm>
          <a:off x="4003614" y="2507892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 err="1">
              <a:latin typeface="Myriad Pro" panose="020B0503030403020204" pitchFamily="34" charset="0"/>
            </a:rPr>
            <a:t>ResNet</a:t>
          </a:r>
          <a:endParaRPr lang="de-DE" sz="800" b="0" i="0" kern="1200" dirty="0">
            <a:latin typeface="Myriad Pro" panose="020B0503030403020204" pitchFamily="34" charset="0"/>
          </a:endParaRPr>
        </a:p>
      </dsp:txBody>
      <dsp:txXfrm>
        <a:off x="4003614" y="2507892"/>
        <a:ext cx="937996" cy="285974"/>
      </dsp:txXfrm>
    </dsp:sp>
    <dsp:sp modelId="{84D7F889-3498-48D8-ADC3-14251347C81B}">
      <dsp:nvSpPr>
        <dsp:cNvPr id="0" name=""/>
        <dsp:cNvSpPr/>
      </dsp:nvSpPr>
      <dsp:spPr>
        <a:xfrm>
          <a:off x="4003614" y="2865360"/>
          <a:ext cx="937996" cy="28597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b="0" i="0" kern="1200" dirty="0" err="1">
              <a:latin typeface="Myriad Pro" panose="020B0503030403020204" pitchFamily="34" charset="0"/>
            </a:rPr>
            <a:t>ResNext</a:t>
          </a:r>
          <a:endParaRPr lang="de-DE" sz="800" b="0" i="0" kern="1200" dirty="0">
            <a:latin typeface="Myriad Pro" panose="020B0503030403020204" pitchFamily="34" charset="0"/>
          </a:endParaRPr>
        </a:p>
      </dsp:txBody>
      <dsp:txXfrm>
        <a:off x="4003614" y="2865360"/>
        <a:ext cx="937996" cy="285974"/>
      </dsp:txXfrm>
    </dsp:sp>
    <dsp:sp modelId="{485D5E8B-1295-4B72-BF14-74B2BE7008EE}">
      <dsp:nvSpPr>
        <dsp:cNvPr id="0" name=""/>
        <dsp:cNvSpPr/>
      </dsp:nvSpPr>
      <dsp:spPr>
        <a:xfrm>
          <a:off x="2878018" y="2686626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Lernrate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2878018" y="2686626"/>
        <a:ext cx="937996" cy="285974"/>
      </dsp:txXfrm>
    </dsp:sp>
    <dsp:sp modelId="{43996E1E-6F52-4F8E-9F4B-77A56824C63C}">
      <dsp:nvSpPr>
        <dsp:cNvPr id="0" name=""/>
        <dsp:cNvSpPr/>
      </dsp:nvSpPr>
      <dsp:spPr>
        <a:xfrm>
          <a:off x="2878018" y="3044094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Augmentierung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2878018" y="3044094"/>
        <a:ext cx="937996" cy="285974"/>
      </dsp:txXfrm>
    </dsp:sp>
    <dsp:sp modelId="{6E154881-954A-429F-9BBE-E92EEB4B1011}">
      <dsp:nvSpPr>
        <dsp:cNvPr id="0" name=""/>
        <dsp:cNvSpPr/>
      </dsp:nvSpPr>
      <dsp:spPr>
        <a:xfrm>
          <a:off x="2878018" y="3401563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Loss-Funktion </a:t>
          </a:r>
        </a:p>
      </dsp:txBody>
      <dsp:txXfrm>
        <a:off x="2878018" y="3401563"/>
        <a:ext cx="937996" cy="285974"/>
      </dsp:txXfrm>
    </dsp:sp>
    <dsp:sp modelId="{E077FA3E-A654-4D27-8616-5CDDA43F8AF6}">
      <dsp:nvSpPr>
        <dsp:cNvPr id="0" name=""/>
        <dsp:cNvSpPr/>
      </dsp:nvSpPr>
      <dsp:spPr>
        <a:xfrm>
          <a:off x="1752422" y="3937765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Multi-Netzwerk 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1752422" y="3937765"/>
        <a:ext cx="937996" cy="285974"/>
      </dsp:txXfrm>
    </dsp:sp>
    <dsp:sp modelId="{768C7647-12EF-40E9-94EB-C1868C4AFE59}">
      <dsp:nvSpPr>
        <dsp:cNvPr id="0" name=""/>
        <dsp:cNvSpPr/>
      </dsp:nvSpPr>
      <dsp:spPr>
        <a:xfrm>
          <a:off x="2878018" y="3759031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U-Net</a:t>
          </a:r>
        </a:p>
      </dsp:txBody>
      <dsp:txXfrm>
        <a:off x="2878018" y="3759031"/>
        <a:ext cx="937996" cy="285974"/>
      </dsp:txXfrm>
    </dsp:sp>
    <dsp:sp modelId="{49B6876F-A108-4FF0-9A81-E34DBB9D0BD7}">
      <dsp:nvSpPr>
        <dsp:cNvPr id="0" name=""/>
        <dsp:cNvSpPr/>
      </dsp:nvSpPr>
      <dsp:spPr>
        <a:xfrm>
          <a:off x="2878018" y="4116499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YOLO</a:t>
          </a:r>
        </a:p>
      </dsp:txBody>
      <dsp:txXfrm>
        <a:off x="2878018" y="4116499"/>
        <a:ext cx="937996" cy="285974"/>
      </dsp:txXfrm>
    </dsp:sp>
    <dsp:sp modelId="{B3E59FB2-885F-4B71-9DC5-B6F45C8017DE}">
      <dsp:nvSpPr>
        <dsp:cNvPr id="0" name=""/>
        <dsp:cNvSpPr/>
      </dsp:nvSpPr>
      <dsp:spPr>
        <a:xfrm>
          <a:off x="1752422" y="4831436"/>
          <a:ext cx="937996" cy="2859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1" i="0" kern="1200" cap="none" baseline="0" dirty="0">
              <a:latin typeface="Myriad Pro" panose="020B0503030403020204" pitchFamily="34" charset="0"/>
            </a:rPr>
            <a:t>Ensembles 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1752422" y="4831436"/>
        <a:ext cx="937996" cy="285974"/>
      </dsp:txXfrm>
    </dsp:sp>
    <dsp:sp modelId="{9E81B654-57F3-4178-8807-AB7AAC7BE08E}">
      <dsp:nvSpPr>
        <dsp:cNvPr id="0" name=""/>
        <dsp:cNvSpPr/>
      </dsp:nvSpPr>
      <dsp:spPr>
        <a:xfrm>
          <a:off x="2878018" y="4473967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Homogen</a:t>
          </a:r>
        </a:p>
      </dsp:txBody>
      <dsp:txXfrm>
        <a:off x="2878018" y="4473967"/>
        <a:ext cx="937996" cy="285974"/>
      </dsp:txXfrm>
    </dsp:sp>
    <dsp:sp modelId="{0CCC40AA-D80B-4B90-9188-E5CA017E63B0}">
      <dsp:nvSpPr>
        <dsp:cNvPr id="0" name=""/>
        <dsp:cNvSpPr/>
      </dsp:nvSpPr>
      <dsp:spPr>
        <a:xfrm>
          <a:off x="2878018" y="4831436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>
              <a:latin typeface="Myriad Pro" panose="020B0503030403020204" pitchFamily="34" charset="0"/>
            </a:rPr>
            <a:t>Heterogen</a:t>
          </a:r>
        </a:p>
      </dsp:txBody>
      <dsp:txXfrm>
        <a:off x="2878018" y="4831436"/>
        <a:ext cx="937996" cy="285974"/>
      </dsp:txXfrm>
    </dsp:sp>
    <dsp:sp modelId="{E51A201A-58C4-4839-BBF3-03A3D4BA1DE9}">
      <dsp:nvSpPr>
        <dsp:cNvPr id="0" name=""/>
        <dsp:cNvSpPr/>
      </dsp:nvSpPr>
      <dsp:spPr>
        <a:xfrm>
          <a:off x="2878018" y="5188904"/>
          <a:ext cx="937996" cy="2859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Expizit</a:t>
          </a:r>
          <a:r>
            <a:rPr lang="de-DE" sz="1000" b="0" i="0" kern="1200" dirty="0">
              <a:latin typeface="Myriad Pro" panose="020B0503030403020204" pitchFamily="34" charset="0"/>
            </a:rPr>
            <a:t> </a:t>
          </a:r>
        </a:p>
      </dsp:txBody>
      <dsp:txXfrm>
        <a:off x="2878018" y="5188904"/>
        <a:ext cx="937996" cy="2859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7291B-5548-4F1B-8F2F-200AE5B0DCAE}">
      <dsp:nvSpPr>
        <dsp:cNvPr id="0" name=""/>
        <dsp:cNvSpPr/>
      </dsp:nvSpPr>
      <dsp:spPr>
        <a:xfrm>
          <a:off x="287092" y="1085850"/>
          <a:ext cx="178076" cy="588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038" y="0"/>
              </a:lnTo>
              <a:lnTo>
                <a:pt x="89038" y="588930"/>
              </a:lnTo>
              <a:lnTo>
                <a:pt x="178076" y="58893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0748" y="1364934"/>
        <a:ext cx="30763" cy="30763"/>
      </dsp:txXfrm>
    </dsp:sp>
    <dsp:sp modelId="{BE328E0A-C287-4B1A-BD90-C0F3098FFCD9}">
      <dsp:nvSpPr>
        <dsp:cNvPr id="0" name=""/>
        <dsp:cNvSpPr/>
      </dsp:nvSpPr>
      <dsp:spPr>
        <a:xfrm>
          <a:off x="287092" y="486726"/>
          <a:ext cx="180190" cy="599124"/>
        </a:xfrm>
        <a:custGeom>
          <a:avLst/>
          <a:gdLst/>
          <a:ahLst/>
          <a:cxnLst/>
          <a:rect l="0" t="0" r="0" b="0"/>
          <a:pathLst>
            <a:path>
              <a:moveTo>
                <a:pt x="0" y="599124"/>
              </a:moveTo>
              <a:lnTo>
                <a:pt x="90095" y="599124"/>
              </a:lnTo>
              <a:lnTo>
                <a:pt x="90095" y="0"/>
              </a:lnTo>
              <a:lnTo>
                <a:pt x="180190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1546" y="770647"/>
        <a:ext cx="31281" cy="31281"/>
      </dsp:txXfrm>
    </dsp:sp>
    <dsp:sp modelId="{DCF5B4EF-DE4F-4292-A3B2-724C163A44AB}">
      <dsp:nvSpPr>
        <dsp:cNvPr id="0" name=""/>
        <dsp:cNvSpPr/>
      </dsp:nvSpPr>
      <dsp:spPr>
        <a:xfrm rot="16200000">
          <a:off x="-610102" y="942600"/>
          <a:ext cx="1507890" cy="2864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0" i="0" kern="1200" dirty="0">
              <a:latin typeface="Myriad Pro" panose="020B0503030403020204" pitchFamily="34" charset="0"/>
            </a:rPr>
            <a:t>Eingabebild </a:t>
          </a:r>
        </a:p>
      </dsp:txBody>
      <dsp:txXfrm>
        <a:off x="-610102" y="942600"/>
        <a:ext cx="1507890" cy="286499"/>
      </dsp:txXfrm>
    </dsp:sp>
    <dsp:sp modelId="{49ADAAAB-354D-4968-9DE9-378E6595E5BB}">
      <dsp:nvSpPr>
        <dsp:cNvPr id="0" name=""/>
        <dsp:cNvSpPr/>
      </dsp:nvSpPr>
      <dsp:spPr>
        <a:xfrm>
          <a:off x="467283" y="343476"/>
          <a:ext cx="939717" cy="286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cap="none" baseline="0" dirty="0" err="1">
              <a:latin typeface="Myriad Pro" panose="020B0503030403020204" pitchFamily="34" charset="0"/>
            </a:rPr>
            <a:t>Supervised</a:t>
          </a:r>
          <a:endParaRPr lang="de-DE" sz="1000" b="0" i="0" kern="1200" cap="none" baseline="0" dirty="0">
            <a:latin typeface="Myriad Pro" panose="020B0503030403020204" pitchFamily="34" charset="0"/>
          </a:endParaRPr>
        </a:p>
      </dsp:txBody>
      <dsp:txXfrm>
        <a:off x="467283" y="343476"/>
        <a:ext cx="939717" cy="286499"/>
      </dsp:txXfrm>
    </dsp:sp>
    <dsp:sp modelId="{E077FA3E-A654-4D27-8616-5CDDA43F8AF6}">
      <dsp:nvSpPr>
        <dsp:cNvPr id="0" name=""/>
        <dsp:cNvSpPr/>
      </dsp:nvSpPr>
      <dsp:spPr>
        <a:xfrm>
          <a:off x="465168" y="1531531"/>
          <a:ext cx="939717" cy="286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b="0" i="0" kern="1200" dirty="0" err="1">
              <a:latin typeface="Myriad Pro" panose="020B0503030403020204" pitchFamily="34" charset="0"/>
            </a:rPr>
            <a:t>Unsupervised</a:t>
          </a:r>
          <a:endParaRPr lang="de-DE" sz="1000" b="0" i="0" kern="1200" dirty="0">
            <a:latin typeface="Myriad Pro" panose="020B0503030403020204" pitchFamily="34" charset="0"/>
          </a:endParaRPr>
        </a:p>
      </dsp:txBody>
      <dsp:txXfrm>
        <a:off x="465168" y="1531531"/>
        <a:ext cx="939717" cy="286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028EFDA-A75E-49AB-9C1C-E96D5D8201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DB3184-593B-4E78-B58C-DA62E4A2A4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1B798-6D2C-417B-AF46-ECB70983C150}" type="datetimeFigureOut">
              <a:rPr lang="en-US" smtClean="0"/>
              <a:t>11/15/22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15F87B-7E94-4DDB-9703-3B62B77C5F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C9CA73-2501-4D43-9D8D-E09D9E3F3D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51251-5CB6-4896-AAF1-C5E7C80339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844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0A665-AB63-487C-A689-A96D5AA0C864}" type="datetimeFigureOut">
              <a:rPr lang="en-US" smtClean="0"/>
              <a:t>11/15/22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55821" y="1143000"/>
            <a:ext cx="3946358" cy="221982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29F0A-9DE2-44AB-9A84-CC28BAF7B3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65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kern="1200">
        <a:solidFill>
          <a:schemeClr val="accent1"/>
        </a:solidFill>
        <a:latin typeface="+mj-lt"/>
        <a:ea typeface="+mn-ea"/>
        <a:cs typeface="+mn-cs"/>
      </a:defRPr>
    </a:lvl1pPr>
    <a:lvl2pPr marL="180975" indent="-180975" algn="l" defTabSz="914400" rtl="0" eaLnBrk="1" latinLnBrk="0" hangingPunct="1">
      <a:buClr>
        <a:schemeClr val="accent1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363" indent="-179388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1338" indent="-180975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2313" indent="-180975" algn="l" defTabSz="914400" rtl="0" eaLnBrk="1" latinLnBrk="0" hangingPunct="1">
      <a:buClr>
        <a:schemeClr val="bg2"/>
      </a:buClr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44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3"/>
            <a:r>
              <a:rPr lang="de-DE" dirty="0"/>
              <a:t>Das Bild wird in ein </a:t>
            </a:r>
            <a:r>
              <a:rPr lang="de-DE" dirty="0" err="1"/>
              <a:t>Grid</a:t>
            </a:r>
            <a:r>
              <a:rPr lang="de-DE" dirty="0"/>
              <a:t> unterteilt</a:t>
            </a:r>
          </a:p>
          <a:p>
            <a:pPr lvl="4"/>
            <a:r>
              <a:rPr lang="de-DE" dirty="0"/>
              <a:t>YOLO </a:t>
            </a:r>
            <a:r>
              <a:rPr lang="de-DE" dirty="0" err="1"/>
              <a:t>predicted</a:t>
            </a:r>
            <a:r>
              <a:rPr lang="de-DE" dirty="0"/>
              <a:t> </a:t>
            </a:r>
            <a:r>
              <a:rPr lang="de-DE" dirty="0" err="1"/>
              <a:t>Bounding</a:t>
            </a:r>
            <a:r>
              <a:rPr lang="de-DE" dirty="0"/>
              <a:t> Boxes für jede Zelle</a:t>
            </a:r>
          </a:p>
          <a:p>
            <a:pPr lvl="4"/>
            <a:r>
              <a:rPr lang="de-DE" dirty="0"/>
              <a:t>Objekterkennung als Regressionsproblem</a:t>
            </a:r>
          </a:p>
          <a:p>
            <a:pPr lvl="4"/>
            <a:r>
              <a:rPr lang="de-DE" dirty="0"/>
              <a:t>Kein Post-</a:t>
            </a:r>
            <a:r>
              <a:rPr lang="de-DE" dirty="0" err="1"/>
              <a:t>processing</a:t>
            </a:r>
            <a:r>
              <a:rPr lang="de-DE" dirty="0"/>
              <a:t> benötigt</a:t>
            </a:r>
          </a:p>
          <a:p>
            <a:pPr lvl="4"/>
            <a:r>
              <a:rPr lang="de-DE" dirty="0"/>
              <a:t>Nutzt </a:t>
            </a:r>
            <a:r>
              <a:rPr lang="de-DE" dirty="0" err="1"/>
              <a:t>Mosaic</a:t>
            </a:r>
            <a:r>
              <a:rPr lang="de-DE" dirty="0"/>
              <a:t> Data Augmentation</a:t>
            </a:r>
          </a:p>
          <a:p>
            <a:pPr lvl="5"/>
            <a:r>
              <a:rPr lang="de-DE" dirty="0"/>
              <a:t>Mehrere Bilder werden zu einem Bild kombiniert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499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303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457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4"/>
            <a:r>
              <a:rPr lang="de-DE" dirty="0"/>
              <a:t>steigert Unabhängigkeit von einzelnen Fehlern</a:t>
            </a:r>
          </a:p>
          <a:p>
            <a:pPr lvl="4"/>
            <a:r>
              <a:rPr lang="de-DE" dirty="0"/>
              <a:t>weniger </a:t>
            </a:r>
            <a:r>
              <a:rPr lang="de-DE" dirty="0" err="1"/>
              <a:t>false</a:t>
            </a:r>
            <a:r>
              <a:rPr lang="de-DE" dirty="0"/>
              <a:t> negatives aber mehr </a:t>
            </a:r>
            <a:r>
              <a:rPr lang="de-DE" dirty="0" err="1"/>
              <a:t>false</a:t>
            </a:r>
            <a:r>
              <a:rPr lang="de-DE" dirty="0"/>
              <a:t> </a:t>
            </a:r>
            <a:r>
              <a:rPr lang="de-DE" dirty="0" err="1"/>
              <a:t>postivies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243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044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1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31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35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27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009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measures overall disparity between the different classes and the overall similarity within the classes.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501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47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4"/>
            <a:r>
              <a:rPr lang="de-DE" dirty="0"/>
              <a:t>Alles </a:t>
            </a:r>
            <a:r>
              <a:rPr lang="de-DE" dirty="0" err="1"/>
              <a:t>Apoe</a:t>
            </a:r>
            <a:r>
              <a:rPr lang="de-DE" dirty="0"/>
              <a:t>-Knockout Mäuse (Entwickeln Atherosklerose durch Alter oder Fütterung)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4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773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89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86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latin typeface="+mn-lt"/>
                <a:sym typeface="Wingdings" panose="05000000000000000000" pitchFamily="2" charset="2"/>
              </a:rPr>
              <a:t>von Encoder, Learning Rate, Data </a:t>
            </a:r>
            <a:r>
              <a:rPr lang="de-DE" dirty="0" err="1">
                <a:latin typeface="+mn-lt"/>
                <a:sym typeface="Wingdings" panose="05000000000000000000" pitchFamily="2" charset="2"/>
              </a:rPr>
              <a:t>Augmentations</a:t>
            </a:r>
            <a:r>
              <a:rPr lang="de-DE" dirty="0">
                <a:latin typeface="+mn-lt"/>
                <a:sym typeface="Wingdings" panose="05000000000000000000" pitchFamily="2" charset="2"/>
              </a:rPr>
              <a:t>, ...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635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55738" y="1143000"/>
            <a:ext cx="3946525" cy="22193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29F0A-9DE2-44AB-9A84-CC28BAF7B39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51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38081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75388" y="2814098"/>
            <a:ext cx="5916612" cy="3170777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360000" tIns="360000" rIns="360000" bIns="360000" anchor="b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 groß, Myriad Pro Regular, 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0983B20-CF3E-4EB7-8ABD-887696F49A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758628-A8B7-4C0C-9D76-AB8C368362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93D0D8-808F-4B9D-9E74-3D2864287D2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7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– große Headline ob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65993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44D4A135-0D0F-1250-6053-DD7322B87D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90"/>
            <a:ext cx="12191295" cy="685681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814098"/>
            <a:ext cx="11712575" cy="3170777"/>
          </a:xfrm>
          <a:noFill/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 groß, Myriad Pro Regular, </a:t>
            </a:r>
          </a:p>
          <a:p>
            <a:pPr lvl="0"/>
            <a:r>
              <a:rPr lang="de-DE" dirty="0"/>
              <a:t>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C68886-21F8-4FFB-8201-7F0BA6565D6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BD0276-DAC0-4256-A958-3D3DD10E63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696E82-453E-4196-8BCD-BF982D2641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43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4060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158116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7878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Kapitelüberschrift, Myriad Pro </a:t>
            </a:r>
            <a:r>
              <a:rPr lang="de-DE" dirty="0" err="1"/>
              <a:t>Bold</a:t>
            </a:r>
            <a:r>
              <a:rPr lang="de-DE" dirty="0"/>
              <a:t>, 16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ACA94CF4-7D7D-4A16-808E-9BB3F11A79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6BEEC3F-C136-4E04-8E02-6DF963A6E721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12" name="Copyright Fraunhofer">
            <a:extLst>
              <a:ext uri="{FF2B5EF4-FFF2-40B4-BE49-F238E27FC236}">
                <a16:creationId xmlns:a16="http://schemas.microsoft.com/office/drawing/2014/main" id="{86A8951A-7642-4D31-B686-A714C8CCF5F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9DE5828C-86B5-43E8-99E0-320BB3D4C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303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ild 2/3 randabfa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3305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681371"/>
            <a:ext cx="6794500" cy="4457904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CF3FD1A-1D27-41F1-9CA0-1DB93D823FF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179119F-C342-4DBA-9211-F4375B7FF2D1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E2CAD830-41D2-49E6-9A6C-8B30840C61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1C2822D-ACBC-46C4-BC5F-37D1A4BC04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49B4F5-3985-40FA-BB6F-4069C03E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Textplatzhalter 9">
            <a:extLst>
              <a:ext uri="{FF2B5EF4-FFF2-40B4-BE49-F238E27FC236}">
                <a16:creationId xmlns:a16="http://schemas.microsoft.com/office/drawing/2014/main" id="{0266C524-648E-246F-0E76-B95D2CDA08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2177878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Zahl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Kapitelüberschrift, Myriad Pro </a:t>
            </a:r>
            <a:r>
              <a:rPr lang="de-DE" dirty="0" err="1"/>
              <a:t>Bold</a:t>
            </a:r>
            <a:r>
              <a:rPr lang="de-DE" dirty="0"/>
              <a:t>, 16 </a:t>
            </a:r>
            <a:r>
              <a:rPr lang="de-DE" dirty="0" err="1"/>
              <a:t>pt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3413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– Beschreib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5B6287E-4A4F-4439-B422-A23539B268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73226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5B6287E-4A4F-4439-B422-A23539B268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ildplatzhalter 7">
            <a:extLst>
              <a:ext uri="{FF2B5EF4-FFF2-40B4-BE49-F238E27FC236}">
                <a16:creationId xmlns:a16="http://schemas.microsoft.com/office/drawing/2014/main" id="{43168385-808A-40CF-ACBB-25E2FEB39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4" y="1700213"/>
            <a:ext cx="6315075" cy="4284662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9FA541-8597-4991-9A2A-D86D39840E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3149600"/>
            <a:ext cx="5916612" cy="1622533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360000" tIns="360000" rIns="360000" bIns="360000"/>
          <a:lstStyle>
            <a:lvl1pPr>
              <a:lnSpc>
                <a:spcPct val="110000"/>
              </a:lnSpc>
              <a:spcAft>
                <a:spcPts val="0"/>
              </a:spcAft>
              <a:defRPr sz="2000" b="1">
                <a:solidFill>
                  <a:schemeClr val="bg1"/>
                </a:solidFill>
              </a:defRPr>
            </a:lvl1pPr>
            <a:lvl2pPr>
              <a:lnSpc>
                <a:spcPts val="2420"/>
              </a:lnSpc>
              <a:spcAft>
                <a:spcPts val="0"/>
              </a:spcAft>
              <a:defRPr sz="28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defRPr sz="16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Kapitelüberschrift, Myriad Pro </a:t>
            </a:r>
            <a:r>
              <a:rPr lang="de-DE" dirty="0" err="1"/>
              <a:t>Bold</a:t>
            </a:r>
            <a:r>
              <a:rPr lang="de-DE" dirty="0"/>
              <a:t> 20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Myriad Pro Regular, 16 </a:t>
            </a:r>
            <a:r>
              <a:rPr lang="de-DE" dirty="0" err="1"/>
              <a:t>pt</a:t>
            </a:r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EB97AB-0648-4C20-81AF-315192BB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57475347-60C7-4275-87BB-E0A043A5396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C469E6C-F598-4F80-AB6C-46A0783E2A2E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262368A1-9617-47E7-A038-2429D810911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CAF98EC-E908-46DA-A386-F0D4232D418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00B162-5CE1-4081-9F76-7824B5C171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091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mit Beschreib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1659636-5F4E-A5A1-E5EB-5D2DE44AB2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46747"/>
          </a:xfrm>
          <a:prstGeom prst="rect">
            <a:avLst/>
          </a:prstGeom>
        </p:spPr>
      </p:pic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98244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198" y="1999174"/>
            <a:ext cx="7346585" cy="1731243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Kapitelnummer 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Myriad Pro Regular, </a:t>
            </a:r>
            <a:br>
              <a:rPr lang="de-DE" dirty="0"/>
            </a:br>
            <a:r>
              <a:rPr lang="de-DE" dirty="0"/>
              <a:t>32 </a:t>
            </a:r>
            <a:r>
              <a:rPr lang="de-DE" dirty="0" err="1"/>
              <a:t>pt</a:t>
            </a:r>
            <a:r>
              <a:rPr lang="de-DE" dirty="0"/>
              <a:t>,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AD05C7-382B-438D-B349-2F1CC8C2BCC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088260-380C-400E-94F1-80576C9596AC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6" name="Copyright Fraunhofer">
            <a:extLst>
              <a:ext uri="{FF2B5EF4-FFF2-40B4-BE49-F238E27FC236}">
                <a16:creationId xmlns:a16="http://schemas.microsoft.com/office/drawing/2014/main" id="{F4113842-5E3F-4997-8349-B76EB457E53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428535-A26E-4A75-A2D0-95960DB6BCF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60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folie mit Beschreib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CFDF5FA-70F3-B7EC-A521-C981792FEE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146746"/>
          </a:xfrm>
          <a:prstGeom prst="rect">
            <a:avLst/>
          </a:prstGeom>
        </p:spPr>
      </p:pic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98244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198" y="1999174"/>
            <a:ext cx="7346585" cy="1731243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Kapitelnummer 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Myriad Pro Regular, </a:t>
            </a:r>
            <a:br>
              <a:rPr lang="de-DE" dirty="0"/>
            </a:br>
            <a:r>
              <a:rPr lang="de-DE" dirty="0"/>
              <a:t>32 </a:t>
            </a:r>
            <a:r>
              <a:rPr lang="de-DE" dirty="0" err="1"/>
              <a:t>pt</a:t>
            </a:r>
            <a:r>
              <a:rPr lang="de-DE" dirty="0"/>
              <a:t>,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AD05C7-382B-438D-B349-2F1CC8C2BCC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088260-380C-400E-94F1-80576C9596AC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6" name="Copyright Fraunhofer">
            <a:extLst>
              <a:ext uri="{FF2B5EF4-FFF2-40B4-BE49-F238E27FC236}">
                <a16:creationId xmlns:a16="http://schemas.microsoft.com/office/drawing/2014/main" id="{F4113842-5E3F-4997-8349-B76EB457E53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428535-A26E-4A75-A2D0-95960DB6BCF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158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21640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DBBD9DA-78F9-4E62-A16F-A3EAEE48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C2951-09AD-4688-B783-DAE1ADDED63E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9" name="Copyright Fraunhofer">
            <a:extLst>
              <a:ext uri="{FF2B5EF4-FFF2-40B4-BE49-F238E27FC236}">
                <a16:creationId xmlns:a16="http://schemas.microsoft.com/office/drawing/2014/main" id="{68024DD5-D614-4E40-8330-76F9312A0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4063AB9-A95E-44E6-BF4C-CF2983312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FD133-02A3-4CCE-886B-5D61839C1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A89D932-8DCF-4ABE-8120-3CC2C601E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7715D3E-BD63-49BD-96CA-087D6CFC2D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03388"/>
            <a:ext cx="5437187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542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9BFEDD4-0A61-4DAA-847E-5542C0836B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870035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3A3249-3413-4CB5-A695-6373FE34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5054-8F4D-4B67-8803-E473E83FD8A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8" name="Copyright Fraunhofer">
            <a:extLst>
              <a:ext uri="{FF2B5EF4-FFF2-40B4-BE49-F238E27FC236}">
                <a16:creationId xmlns:a16="http://schemas.microsoft.com/office/drawing/2014/main" id="{97173DEC-80BC-41B9-97B7-7718E8E27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BA71267-E3FD-4A93-BE1B-8DD36105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153CC-8B9B-4F23-A87D-CDC7D540D2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AA71AE-8A22-4F1C-8598-F96615B924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F587FD1-7E1D-43C5-AEEB-11FB82BEE6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640595"/>
          </a:xfrm>
        </p:spPr>
        <p:txBody>
          <a:bodyPr/>
          <a:lstStyle>
            <a:lvl9pPr>
              <a:buAutoNum type="arabicPeriod"/>
              <a:defRPr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D288D47-B1E2-4566-B8EC-6D108A6952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74002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82182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FBAE40"/>
          </p15:clr>
        </p15:guide>
        <p15:guide id="2" pos="2729" userDrawn="1">
          <p15:clr>
            <a:srgbClr val="FBAE40"/>
          </p15:clr>
        </p15:guide>
        <p15:guide id="3" pos="4929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C7AF347-EE19-4A49-ACB3-3F7316F7E1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7879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C7AF347-EE19-4A49-ACB3-3F7316F7E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1F0DBA5-C1B0-44DC-A359-F53055D1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3568-9F39-45BA-8ABC-B5488CC74074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13" name="Copyright Fraunhofer">
            <a:extLst>
              <a:ext uri="{FF2B5EF4-FFF2-40B4-BE49-F238E27FC236}">
                <a16:creationId xmlns:a16="http://schemas.microsoft.com/office/drawing/2014/main" id="{3A411D1E-2AF9-4CC5-AEC7-0C6DF157F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4828F296-FF06-4CDF-A47F-F729AA31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C0110F-2625-4571-AE19-B8D78EAA1F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EF34A9-6B75-4492-8A12-35A87E55C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29321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310D88-98AF-4753-BFFB-0D7937A972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BED3F47-FB9A-471A-8A6D-C6AC2320A9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4C0EBAA-DEB8-42ED-9FF0-97A1433AEB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91625" y="1703388"/>
            <a:ext cx="2520950" cy="2911438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47060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>
          <p15:clr>
            <a:srgbClr val="FBAE40"/>
          </p15:clr>
        </p15:guide>
        <p15:guide id="2" pos="3727">
          <p15:clr>
            <a:srgbClr val="FBAE40"/>
          </p15:clr>
        </p15:guide>
        <p15:guide id="3" pos="2139" userDrawn="1">
          <p15:clr>
            <a:srgbClr val="FBAE40"/>
          </p15:clr>
        </p15:guide>
        <p15:guide id="4" pos="1890" userDrawn="1">
          <p15:clr>
            <a:srgbClr val="FBAE40"/>
          </p15:clr>
        </p15:guide>
        <p15:guide id="5" pos="5541" userDrawn="1">
          <p15:clr>
            <a:srgbClr val="FBAE40"/>
          </p15:clr>
        </p15:guide>
        <p15:guide id="6" pos="579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33CE2A8B-DF0C-4ED8-B188-C82210FB660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24408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2593715C-3DC0-4E6F-AC38-9875A9DF0C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8" y="0"/>
            <a:ext cx="5916612" cy="61341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4EB5820C-E708-4B83-B2D5-A17747D22EE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47F9E9-11D7-474D-A6DA-3492ADD97332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D2144230-B8EC-476B-931A-D0CD27889E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1FBFD26-99E1-4A8F-A74A-F6ADF2E2D8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6DB4C6-EB43-4DAF-85FB-3D5502FB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5437188" cy="382733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238F142-8C02-4935-B629-B6251A26C1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778321"/>
            <a:ext cx="5437188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4FD108-BE77-4119-8953-7B3B60E98A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8199" y="1703388"/>
            <a:ext cx="5437188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78808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09058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980810"/>
            <a:ext cx="5916612" cy="3004065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Myriad Pro Regular, 32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968778D-8BC8-464B-A800-1D1791A3726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5260CBB-BBBF-4BD2-A2B2-E16FB43BCE8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9F131B-2B68-425B-8FFF-8D359E0D5D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523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D3ED57BE-37A9-4D96-8E88-2396C11862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18074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6">
            <a:extLst>
              <a:ext uri="{FF2B5EF4-FFF2-40B4-BE49-F238E27FC236}">
                <a16:creationId xmlns:a16="http://schemas.microsoft.com/office/drawing/2014/main" id="{61458B9F-36A1-41C9-BED5-48660CBF7B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0075" y="0"/>
            <a:ext cx="3971925" cy="61341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3A55FE10-1600-4EC9-BD53-2AD0F1FF5A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B09DD79-ED55-4B70-88EA-06391A367C88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11" name="Copyright Fraunhofer">
            <a:extLst>
              <a:ext uri="{FF2B5EF4-FFF2-40B4-BE49-F238E27FC236}">
                <a16:creationId xmlns:a16="http://schemas.microsoft.com/office/drawing/2014/main" id="{3F46C379-14E1-4C3E-81B3-2514BD91D6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983DEDE-C1BC-4CFF-B990-BF9CE174A5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F28B4-14C0-46CF-91E6-E56862CBC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7345363" cy="382733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E1F331-B496-4BC0-8505-F35F3C57A2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778321"/>
            <a:ext cx="7345363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B813626-B371-440A-B685-32C7597133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8199" y="1703388"/>
            <a:ext cx="3492500" cy="264059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2D2D81B-2964-4DEB-9973-66C95A1B00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2288" y="1703388"/>
            <a:ext cx="3492500" cy="261937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4584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FBAE40"/>
          </p15:clr>
        </p15:guide>
        <p15:guide id="2" pos="2729" userDrawn="1">
          <p15:clr>
            <a:srgbClr val="FBAE40"/>
          </p15:clr>
        </p15:guide>
        <p15:guide id="3" pos="4929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1608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8" name="Copyright Fraunhofer">
            <a:extLst>
              <a:ext uri="{FF2B5EF4-FFF2-40B4-BE49-F238E27FC236}">
                <a16:creationId xmlns:a16="http://schemas.microsoft.com/office/drawing/2014/main" id="{3BFD0A8D-1DCE-43F0-A5E3-4221FF17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680CF9D-E06C-44A3-9743-D9D200F41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4059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838140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1 Spalte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73EB3F1D-68CC-4D42-88C6-FD85199577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9292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73EB3F1D-68CC-4D42-88C6-FD85199577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242AEA7-0D8C-4AD8-8EEC-63FF8206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1443C-B870-41CA-8630-426F79C7DA41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8" name="Copyright Fraunhofer">
            <a:extLst>
              <a:ext uri="{FF2B5EF4-FFF2-40B4-BE49-F238E27FC236}">
                <a16:creationId xmlns:a16="http://schemas.microsoft.com/office/drawing/2014/main" id="{3BFD0A8D-1DCE-43F0-A5E3-4221FF17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680CF9D-E06C-44A3-9743-D9D200F41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A281D1-4D07-42EA-89AA-EA4C03EDB0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778321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5573968-5EC4-45D8-B356-9D2C25D2E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20314"/>
          </a:xfrm>
        </p:spPr>
        <p:txBody>
          <a:bodyPr/>
          <a:lstStyle>
            <a:lvl1pPr>
              <a:spcAft>
                <a:spcPts val="2200"/>
              </a:spcAft>
              <a:defRPr sz="1800"/>
            </a:lvl1pPr>
            <a:lvl2pPr>
              <a:spcAft>
                <a:spcPts val="2200"/>
              </a:spcAft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16013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| klein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18883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28811"/>
            <a:ext cx="11233150" cy="382733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00213"/>
            <a:ext cx="5437188" cy="2640595"/>
          </a:xfrm>
        </p:spPr>
        <p:txBody>
          <a:bodyPr numCol="1" spcCol="360000"/>
          <a:lstStyle>
            <a:lvl5pPr>
              <a:defRPr/>
            </a:lvl5pPr>
            <a:lvl8pPr>
              <a:buAutoNum type="arabicPeriod"/>
              <a:defRPr/>
            </a:lvl8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7A80A6E1-2019-439E-8E86-0046D913F8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D9D36A6-A034-4164-BBE1-F8AE84912B9F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F3CF5D9C-18A9-4FD1-BF61-90B1DF40DA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C7C1689-11E8-41AB-9458-DE44740E23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9AB49C-1F4E-4EF1-AAF8-5D9B08CE01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417600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2979DCD-35B3-46F6-8E1A-F75179508D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5388" y="1700213"/>
            <a:ext cx="5437187" cy="2640595"/>
          </a:xfrm>
        </p:spPr>
        <p:txBody>
          <a:bodyPr numCol="1"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03339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| große 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174C6A4-3B89-4478-A08C-B54D082B38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87443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28811"/>
            <a:ext cx="11233150" cy="382733"/>
          </a:xfrm>
        </p:spPr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700213"/>
            <a:ext cx="5437188" cy="3085204"/>
          </a:xfrm>
        </p:spPr>
        <p:txBody>
          <a:bodyPr numCol="1" spcCol="360000"/>
          <a:lstStyle>
            <a:lvl1pPr>
              <a:lnSpc>
                <a:spcPct val="110000"/>
              </a:lnSpc>
              <a:spcAft>
                <a:spcPts val="2200"/>
              </a:spcAft>
              <a:defRPr sz="1800"/>
            </a:lvl1pPr>
            <a:lvl2pPr>
              <a:lnSpc>
                <a:spcPct val="110000"/>
              </a:lnSpc>
              <a:spcAft>
                <a:spcPts val="2200"/>
              </a:spcAft>
              <a:defRPr sz="1600"/>
            </a:lvl2pPr>
            <a:lvl3pPr>
              <a:lnSpc>
                <a:spcPct val="110000"/>
              </a:lnSpc>
              <a:defRPr sz="1600"/>
            </a:lvl3pPr>
            <a:lvl4pPr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 sz="1600"/>
            </a:lvl5pPr>
            <a:lvl6pPr>
              <a:lnSpc>
                <a:spcPct val="110000"/>
              </a:lnSpc>
              <a:defRPr sz="1600"/>
            </a:lvl6pPr>
            <a:lvl7pPr>
              <a:lnSpc>
                <a:spcPct val="110000"/>
              </a:lnSpc>
              <a:defRPr sz="1600"/>
            </a:lvl7pPr>
            <a:lvl8pPr>
              <a:lnSpc>
                <a:spcPct val="110000"/>
              </a:lnSpc>
              <a:buAutoNum type="arabicPeriod"/>
              <a:defRPr sz="1600"/>
            </a:lvl8pPr>
            <a:lvl9pPr>
              <a:lnSpc>
                <a:spcPct val="110000"/>
              </a:lnSpc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A318EBD9-F5F5-405C-9B19-55E93DB7BE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BBE7333-2DF4-417D-84A6-4C1EC602448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A65BD112-D0DA-4A2E-BD97-424BCF96C4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38D657B-7546-4822-9986-D778474870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B913C0-DAEC-4E03-BE28-C93BE7F200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417600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DDE3BD-D7C5-4F7F-8E5F-2F194BD44F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5388" y="1700213"/>
            <a:ext cx="5516562" cy="3020314"/>
          </a:xfrm>
        </p:spPr>
        <p:txBody>
          <a:bodyPr numCol="1"/>
          <a:lstStyle>
            <a:lvl1pPr>
              <a:lnSpc>
                <a:spcPct val="110000"/>
              </a:lnSpc>
              <a:spcAft>
                <a:spcPts val="2200"/>
              </a:spcAft>
              <a:defRPr sz="1800"/>
            </a:lvl1pPr>
            <a:lvl2pPr>
              <a:lnSpc>
                <a:spcPct val="110000"/>
              </a:lnSpc>
              <a:spcAft>
                <a:spcPts val="2200"/>
              </a:spcAft>
              <a:defRPr sz="1600"/>
            </a:lvl2pPr>
            <a:lvl3pPr>
              <a:lnSpc>
                <a:spcPct val="110000"/>
              </a:lnSpc>
              <a:defRPr sz="1600"/>
            </a:lvl3pPr>
            <a:lvl4pPr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 sz="1600"/>
            </a:lvl5pPr>
            <a:lvl6pPr>
              <a:lnSpc>
                <a:spcPct val="110000"/>
              </a:lnSpc>
              <a:defRPr sz="1600"/>
            </a:lvl6pPr>
            <a:lvl7pPr>
              <a:lnSpc>
                <a:spcPct val="110000"/>
              </a:lnSpc>
              <a:defRPr sz="1600"/>
            </a:lvl7pPr>
            <a:lvl8pPr>
              <a:lnSpc>
                <a:spcPct val="110000"/>
              </a:lnSpc>
              <a:defRPr sz="1600"/>
            </a:lvl8pPr>
            <a:lvl9pPr>
              <a:lnSpc>
                <a:spcPct val="110000"/>
              </a:lnSpc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9527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 mit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3DC8D38B-C18B-45D1-977E-43D6AADFE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2209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3DC8D38B-C18B-45D1-977E-43D6AADFE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3E6397C-9FE6-4A0B-87BC-9E26F4233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6B3DBCD-172B-459C-8C97-521B96028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00213"/>
            <a:ext cx="5916613" cy="4284662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486000" tIns="288000" rIns="288000" bIns="288000" numCol="1" spcCol="360000"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2080" b="0">
                <a:solidFill>
                  <a:schemeClr val="bg1"/>
                </a:solidFill>
                <a:latin typeface="Frutiger LT Com 55 Roman" panose="020B0A0304050403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buAutoNum type="arabicPeriod"/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4F9B75C-F431-4271-A789-357B552F17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1700213"/>
            <a:ext cx="5437187" cy="277729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7C33152-44C8-4D5F-8A14-F5A77C4509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4E2D0BE-C1C0-4F7D-8CA3-1AB441DBDBE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10" name="Copyright Fraunhofer">
            <a:extLst>
              <a:ext uri="{FF2B5EF4-FFF2-40B4-BE49-F238E27FC236}">
                <a16:creationId xmlns:a16="http://schemas.microsoft.com/office/drawing/2014/main" id="{E4293628-7C4E-4B40-9C44-4455388844A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82CBCEFF-ED55-43F4-840E-11635FF54F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C44-6B23-48D7-9382-254ECE95C3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778321"/>
            <a:ext cx="11233150" cy="330860"/>
          </a:xfrm>
        </p:spPr>
        <p:txBody>
          <a:bodyPr/>
          <a:lstStyle>
            <a:lvl1pPr>
              <a:defRPr sz="2000" b="0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6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2" pos="3727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18240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hteck 21">
            <a:extLst>
              <a:ext uri="{FF2B5EF4-FFF2-40B4-BE49-F238E27FC236}">
                <a16:creationId xmlns:a16="http://schemas.microsoft.com/office/drawing/2014/main" id="{30FDEE22-4D74-4924-86C5-CF41B7A9F583}"/>
              </a:ext>
            </a:extLst>
          </p:cNvPr>
          <p:cNvSpPr/>
          <p:nvPr userDrawn="1"/>
        </p:nvSpPr>
        <p:spPr bwMode="gray">
          <a:xfrm>
            <a:off x="479425" y="1206230"/>
            <a:ext cx="473886" cy="875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19260903-BB55-4E18-8A26-9490D566EE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826785"/>
            <a:ext cx="11233150" cy="1205330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4400" b="1" i="0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  <a:lvl2pPr algn="r">
              <a:lnSpc>
                <a:spcPct val="110000"/>
              </a:lnSpc>
              <a:spcAft>
                <a:spcPts val="0"/>
              </a:spcAft>
              <a:defRPr sz="1400" b="1" i="0">
                <a:solidFill>
                  <a:schemeClr val="accent2"/>
                </a:solidFill>
                <a:latin typeface="Myriad Pro" panose="020B0503030403020204" pitchFamily="34" charset="0"/>
              </a:defRPr>
            </a:lvl2pPr>
            <a:lvl3pPr algn="r">
              <a:lnSpc>
                <a:spcPct val="110000"/>
              </a:lnSpc>
              <a:spcAft>
                <a:spcPts val="0"/>
              </a:spcAft>
              <a:defRPr b="0" i="0">
                <a:solidFill>
                  <a:schemeClr val="accent2"/>
                </a:solidFill>
                <a:latin typeface="Myriad Pro" panose="020B0503030403020204" pitchFamily="34" charset="0"/>
              </a:defRPr>
            </a:lvl3pPr>
            <a:lvl4pPr marL="0" indent="0" algn="r">
              <a:lnSpc>
                <a:spcPct val="110000"/>
              </a:lnSpc>
              <a:buNone/>
              <a:defRPr>
                <a:solidFill>
                  <a:schemeClr val="accent2"/>
                </a:solidFill>
              </a:defRPr>
            </a:lvl4pPr>
          </a:lstStyle>
          <a:p>
            <a:pPr lvl="0"/>
            <a:r>
              <a:rPr lang="de-DE" dirty="0"/>
              <a:t>Zitat</a:t>
            </a:r>
          </a:p>
          <a:p>
            <a:pPr lvl="1"/>
            <a:r>
              <a:rPr lang="de-DE" dirty="0"/>
              <a:t>Name des Autors</a:t>
            </a:r>
          </a:p>
          <a:p>
            <a:pPr lvl="2"/>
            <a:r>
              <a:rPr lang="de-DE" dirty="0"/>
              <a:t>Position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30F5BB5-7863-4504-94A4-F39A72E20BF2}"/>
              </a:ext>
            </a:extLst>
          </p:cNvPr>
          <p:cNvGrpSpPr/>
          <p:nvPr userDrawn="1"/>
        </p:nvGrpSpPr>
        <p:grpSpPr>
          <a:xfrm>
            <a:off x="621507" y="476249"/>
            <a:ext cx="1266824" cy="1028701"/>
            <a:chOff x="621507" y="476249"/>
            <a:chExt cx="1266824" cy="1028701"/>
          </a:xfrm>
        </p:grpSpPr>
        <p:sp>
          <p:nvSpPr>
            <p:cNvPr id="3" name="Pfeil: Chevron 2">
              <a:extLst>
                <a:ext uri="{FF2B5EF4-FFF2-40B4-BE49-F238E27FC236}">
                  <a16:creationId xmlns:a16="http://schemas.microsoft.com/office/drawing/2014/main" id="{80955E3B-8357-4836-8592-3039D01F1391}"/>
                </a:ext>
              </a:extLst>
            </p:cNvPr>
            <p:cNvSpPr/>
            <p:nvPr userDrawn="1"/>
          </p:nvSpPr>
          <p:spPr>
            <a:xfrm>
              <a:off x="621507" y="476249"/>
              <a:ext cx="671512" cy="1028701"/>
            </a:xfrm>
            <a:prstGeom prst="chevron">
              <a:avLst>
                <a:gd name="adj" fmla="val 42908"/>
              </a:avLst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Pfeil: Chevron 18">
              <a:extLst>
                <a:ext uri="{FF2B5EF4-FFF2-40B4-BE49-F238E27FC236}">
                  <a16:creationId xmlns:a16="http://schemas.microsoft.com/office/drawing/2014/main" id="{8245CA0A-C731-43B3-A4D1-99935FA2DE2F}"/>
                </a:ext>
              </a:extLst>
            </p:cNvPr>
            <p:cNvSpPr/>
            <p:nvPr userDrawn="1"/>
          </p:nvSpPr>
          <p:spPr>
            <a:xfrm>
              <a:off x="1216819" y="476249"/>
              <a:ext cx="671512" cy="1028701"/>
            </a:xfrm>
            <a:prstGeom prst="chevron">
              <a:avLst>
                <a:gd name="adj" fmla="val 42908"/>
              </a:avLst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285A88-12D6-4461-A4C7-1D177C10FE4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8C3B39-287A-4DC2-86D1-47762D2F82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A36F7860-0DEC-4D26-A4CA-9345FD189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22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55748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53F8FA31-3276-0631-7222-AA01AB32E0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46747"/>
          </a:xfrm>
          <a:prstGeom prst="rect">
            <a:avLst/>
          </a:prstGeom>
        </p:spPr>
      </p:pic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19260903-BB55-4E18-8A26-9490D566EE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826785"/>
            <a:ext cx="11233150" cy="1205330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44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algn="r">
              <a:lnSpc>
                <a:spcPct val="110000"/>
              </a:lnSpc>
              <a:spcAft>
                <a:spcPts val="0"/>
              </a:spcAft>
              <a:defRPr sz="1400" b="1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algn="r">
              <a:lnSpc>
                <a:spcPct val="110000"/>
              </a:lnSpc>
              <a:spcAft>
                <a:spcPts val="0"/>
              </a:spcAft>
              <a:defRPr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 algn="r">
              <a:lnSpc>
                <a:spcPct val="110000"/>
              </a:lnSpc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 dirty="0"/>
              <a:t>Zitat</a:t>
            </a:r>
          </a:p>
          <a:p>
            <a:pPr lvl="1"/>
            <a:r>
              <a:rPr lang="de-DE" dirty="0"/>
              <a:t>Name des Autors</a:t>
            </a:r>
          </a:p>
          <a:p>
            <a:pPr lvl="2"/>
            <a:r>
              <a:rPr lang="de-DE" dirty="0"/>
              <a:t>Position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E2E23E-A04B-4A3C-9731-269F09B361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DE324B6-D7C2-429F-9563-54E4F47990AC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17" name="Copyright Fraunhofer">
            <a:extLst>
              <a:ext uri="{FF2B5EF4-FFF2-40B4-BE49-F238E27FC236}">
                <a16:creationId xmlns:a16="http://schemas.microsoft.com/office/drawing/2014/main" id="{7BF1A88B-92B6-448D-B293-70A607B265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9320B56D-3BA0-4D7D-91B3-67F9A11E4A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42B2AF3-B72B-4E51-98E8-276E33E081FB}"/>
              </a:ext>
            </a:extLst>
          </p:cNvPr>
          <p:cNvGrpSpPr/>
          <p:nvPr userDrawn="1"/>
        </p:nvGrpSpPr>
        <p:grpSpPr>
          <a:xfrm>
            <a:off x="621507" y="476249"/>
            <a:ext cx="1266824" cy="1028701"/>
            <a:chOff x="621507" y="476249"/>
            <a:chExt cx="1266824" cy="1028701"/>
          </a:xfrm>
          <a:solidFill>
            <a:schemeClr val="bg1"/>
          </a:solidFill>
        </p:grpSpPr>
        <p:sp>
          <p:nvSpPr>
            <p:cNvPr id="21" name="Pfeil: Chevron 20">
              <a:extLst>
                <a:ext uri="{FF2B5EF4-FFF2-40B4-BE49-F238E27FC236}">
                  <a16:creationId xmlns:a16="http://schemas.microsoft.com/office/drawing/2014/main" id="{A9E48764-AC81-446C-B62C-88A8F03B3803}"/>
                </a:ext>
              </a:extLst>
            </p:cNvPr>
            <p:cNvSpPr/>
            <p:nvPr userDrawn="1"/>
          </p:nvSpPr>
          <p:spPr>
            <a:xfrm>
              <a:off x="621507" y="476249"/>
              <a:ext cx="671512" cy="1028701"/>
            </a:xfrm>
            <a:prstGeom prst="chevron">
              <a:avLst>
                <a:gd name="adj" fmla="val 42908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Pfeil: Chevron 21">
              <a:extLst>
                <a:ext uri="{FF2B5EF4-FFF2-40B4-BE49-F238E27FC236}">
                  <a16:creationId xmlns:a16="http://schemas.microsoft.com/office/drawing/2014/main" id="{14C3BCAC-351B-4AFA-8D18-F61D609E40E4}"/>
                </a:ext>
              </a:extLst>
            </p:cNvPr>
            <p:cNvSpPr/>
            <p:nvPr userDrawn="1"/>
          </p:nvSpPr>
          <p:spPr>
            <a:xfrm>
              <a:off x="1216819" y="476249"/>
              <a:ext cx="671512" cy="1028701"/>
            </a:xfrm>
            <a:prstGeom prst="chevron">
              <a:avLst>
                <a:gd name="adj" fmla="val 42908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162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tat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BAB6549-3007-4962-B8D4-52ECE48231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55748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BAB6549-3007-4962-B8D4-52ECE4823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ABC3893-E6D0-4680-9CDB-B7D76C158179}"/>
              </a:ext>
            </a:extLst>
          </p:cNvPr>
          <p:cNvCxnSpPr/>
          <p:nvPr userDrawn="1"/>
        </p:nvCxnSpPr>
        <p:spPr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B05A7056-AB27-7565-33BC-6929389968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146746"/>
          </a:xfrm>
          <a:prstGeom prst="rect">
            <a:avLst/>
          </a:prstGeom>
        </p:spPr>
      </p:pic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19260903-BB55-4E18-8A26-9490D566EE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826785"/>
            <a:ext cx="11233150" cy="1205330"/>
          </a:xfrm>
        </p:spPr>
        <p:txBody>
          <a:bodyPr/>
          <a:lstStyle>
            <a:lvl1pPr>
              <a:lnSpc>
                <a:spcPct val="110000"/>
              </a:lnSpc>
              <a:spcAft>
                <a:spcPts val="0"/>
              </a:spcAft>
              <a:defRPr sz="44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algn="r">
              <a:lnSpc>
                <a:spcPct val="110000"/>
              </a:lnSpc>
              <a:spcAft>
                <a:spcPts val="0"/>
              </a:spcAft>
              <a:defRPr sz="1400" b="1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 algn="r">
              <a:lnSpc>
                <a:spcPct val="110000"/>
              </a:lnSpc>
              <a:spcAft>
                <a:spcPts val="0"/>
              </a:spcAft>
              <a:defRPr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 algn="r">
              <a:lnSpc>
                <a:spcPct val="110000"/>
              </a:lnSpc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de-DE" dirty="0"/>
              <a:t>Zitat</a:t>
            </a:r>
          </a:p>
          <a:p>
            <a:pPr lvl="1"/>
            <a:r>
              <a:rPr lang="de-DE" dirty="0"/>
              <a:t>Name des Autors</a:t>
            </a:r>
          </a:p>
          <a:p>
            <a:pPr lvl="2"/>
            <a:r>
              <a:rPr lang="de-DE" dirty="0"/>
              <a:t>Position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E2E23E-A04B-4A3C-9731-269F09B3618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DE324B6-D7C2-429F-9563-54E4F47990AC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17" name="Copyright Fraunhofer">
            <a:extLst>
              <a:ext uri="{FF2B5EF4-FFF2-40B4-BE49-F238E27FC236}">
                <a16:creationId xmlns:a16="http://schemas.microsoft.com/office/drawing/2014/main" id="{7BF1A88B-92B6-448D-B293-70A607B265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9320B56D-3BA0-4D7D-91B3-67F9A11E4A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42B2AF3-B72B-4E51-98E8-276E33E081FB}"/>
              </a:ext>
            </a:extLst>
          </p:cNvPr>
          <p:cNvGrpSpPr/>
          <p:nvPr userDrawn="1"/>
        </p:nvGrpSpPr>
        <p:grpSpPr>
          <a:xfrm>
            <a:off x="621507" y="476249"/>
            <a:ext cx="1266824" cy="1028701"/>
            <a:chOff x="621507" y="476249"/>
            <a:chExt cx="1266824" cy="1028701"/>
          </a:xfrm>
          <a:solidFill>
            <a:schemeClr val="bg1"/>
          </a:solidFill>
        </p:grpSpPr>
        <p:sp>
          <p:nvSpPr>
            <p:cNvPr id="21" name="Pfeil: Chevron 20">
              <a:extLst>
                <a:ext uri="{FF2B5EF4-FFF2-40B4-BE49-F238E27FC236}">
                  <a16:creationId xmlns:a16="http://schemas.microsoft.com/office/drawing/2014/main" id="{A9E48764-AC81-446C-B62C-88A8F03B3803}"/>
                </a:ext>
              </a:extLst>
            </p:cNvPr>
            <p:cNvSpPr/>
            <p:nvPr userDrawn="1"/>
          </p:nvSpPr>
          <p:spPr>
            <a:xfrm>
              <a:off x="621507" y="476249"/>
              <a:ext cx="671512" cy="1028701"/>
            </a:xfrm>
            <a:prstGeom prst="chevron">
              <a:avLst>
                <a:gd name="adj" fmla="val 42908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2" name="Pfeil: Chevron 21">
              <a:extLst>
                <a:ext uri="{FF2B5EF4-FFF2-40B4-BE49-F238E27FC236}">
                  <a16:creationId xmlns:a16="http://schemas.microsoft.com/office/drawing/2014/main" id="{14C3BCAC-351B-4AFA-8D18-F61D609E40E4}"/>
                </a:ext>
              </a:extLst>
            </p:cNvPr>
            <p:cNvSpPr/>
            <p:nvPr userDrawn="1"/>
          </p:nvSpPr>
          <p:spPr>
            <a:xfrm>
              <a:off x="1216819" y="476249"/>
              <a:ext cx="671512" cy="1028701"/>
            </a:xfrm>
            <a:prstGeom prst="chevron">
              <a:avLst>
                <a:gd name="adj" fmla="val 42908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446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folie – 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86670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952020"/>
            <a:ext cx="5916612" cy="3388337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486000" tIns="360000" rIns="360000" bIns="36000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0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Kontakt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Titel Vorname Name</a:t>
            </a:r>
          </a:p>
          <a:p>
            <a:pPr lvl="2"/>
            <a:r>
              <a:rPr lang="de-DE" dirty="0"/>
              <a:t>Geschäftsbereich XXX</a:t>
            </a:r>
          </a:p>
          <a:p>
            <a:pPr lvl="2"/>
            <a:r>
              <a:rPr lang="de-DE" dirty="0"/>
              <a:t>Tel. +49 12 3456-XXXX</a:t>
            </a:r>
          </a:p>
          <a:p>
            <a:pPr lvl="2"/>
            <a:r>
              <a:rPr lang="de-DE" dirty="0"/>
              <a:t>Fax +49 12 3456-XXXX</a:t>
            </a:r>
          </a:p>
          <a:p>
            <a:pPr lvl="2"/>
            <a:r>
              <a:rPr lang="de-DE" dirty="0" err="1"/>
              <a:t>vorname.name@imt.uni-luebeck.de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809F1F2-5AE7-4500-87D3-FAD916B3136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9D760A-5328-4251-ACFF-CB470EE3471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FC189F-C42A-4071-BC47-28A29172D1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02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kleine Headline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43910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75388" y="3332445"/>
            <a:ext cx="5916612" cy="2652430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360000" tIns="360000" rIns="360000" bIns="360000" anchor="b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2640"/>
              </a:lnSpc>
              <a:spcAft>
                <a:spcPts val="1200"/>
              </a:spcAft>
              <a:defRPr sz="312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4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184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 klein, Myriad Pro Regular , 24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max. 3 Zeilen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64FAF97-8E98-4493-977E-6FEDC5291BD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90CB561-9F99-4288-90CE-88D602D52C2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dirty="0"/>
              <a:t>© © Universität zu Lübeck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596121-908B-4B59-963A-E95F7A8684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981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folie – Bild ha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43079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572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952020"/>
            <a:ext cx="5916612" cy="3388337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486000" tIns="360000" rIns="360000" bIns="36000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0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Kontakt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Titel Vorname Name</a:t>
            </a:r>
          </a:p>
          <a:p>
            <a:pPr lvl="2"/>
            <a:r>
              <a:rPr lang="de-DE" dirty="0"/>
              <a:t>Geschäftsbereich XXX</a:t>
            </a:r>
          </a:p>
          <a:p>
            <a:pPr lvl="2"/>
            <a:r>
              <a:rPr lang="de-DE" dirty="0"/>
              <a:t>Tel. +49 12 3456-XXXX</a:t>
            </a:r>
          </a:p>
          <a:p>
            <a:pPr lvl="2"/>
            <a:r>
              <a:rPr lang="de-DE" dirty="0"/>
              <a:t>Fax +49 12 3456-XXXX</a:t>
            </a:r>
          </a:p>
          <a:p>
            <a:pPr lvl="2"/>
            <a:r>
              <a:rPr lang="de-DE" dirty="0" err="1"/>
              <a:t>vorname.name@imt.uni-luebeck.de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D3F48CE-72D6-4312-9E4E-63E50B50038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A83046E-333C-49E5-BC21-4B96362580A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6BEE77-0380-4FD0-A81C-71B6A50C65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301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folie –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3167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4DAF6C11-8133-43F4-C3F5-423992A6AA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4"/>
            <a:ext cx="12192000" cy="6857206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700213"/>
            <a:ext cx="5916612" cy="3848489"/>
          </a:xfrm>
          <a:noFill/>
        </p:spPr>
        <p:txBody>
          <a:bodyPr lIns="0" tIns="0" rIns="0" bIns="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0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Kontakt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Titel Vorname Name</a:t>
            </a:r>
          </a:p>
          <a:p>
            <a:pPr lvl="2"/>
            <a:r>
              <a:rPr lang="de-DE" dirty="0"/>
              <a:t>Geschäftsbereich XXX</a:t>
            </a:r>
          </a:p>
          <a:p>
            <a:pPr lvl="2"/>
            <a:r>
              <a:rPr lang="de-DE" dirty="0"/>
              <a:t>Tel. +49 12 3456-XXXX</a:t>
            </a:r>
          </a:p>
          <a:p>
            <a:pPr lvl="2"/>
            <a:r>
              <a:rPr lang="de-DE" dirty="0"/>
              <a:t>Fax +49 12 3456-XXXX</a:t>
            </a:r>
          </a:p>
          <a:p>
            <a:pPr lvl="2"/>
            <a:r>
              <a:rPr lang="de-DE" dirty="0" err="1"/>
              <a:t>vorname.name@imt.uni-luebeck.de</a:t>
            </a:r>
            <a:endParaRPr lang="de-DE" dirty="0"/>
          </a:p>
          <a:p>
            <a:pPr lvl="3"/>
            <a:endParaRPr lang="pt-BR" dirty="0"/>
          </a:p>
          <a:p>
            <a:pPr lvl="3"/>
            <a:r>
              <a:rPr lang="pt-BR" dirty="0" err="1"/>
              <a:t>Universität</a:t>
            </a:r>
            <a:r>
              <a:rPr lang="pt-BR" dirty="0"/>
              <a:t> </a:t>
            </a:r>
            <a:r>
              <a:rPr lang="pt-BR" dirty="0" err="1"/>
              <a:t>zu</a:t>
            </a:r>
            <a:r>
              <a:rPr lang="pt-BR" dirty="0"/>
              <a:t> Lübeck</a:t>
            </a:r>
          </a:p>
          <a:p>
            <a:pPr lvl="3"/>
            <a:r>
              <a:rPr lang="pt-BR" dirty="0" err="1"/>
              <a:t>Ratzeburger</a:t>
            </a:r>
            <a:r>
              <a:rPr lang="pt-BR" dirty="0"/>
              <a:t> </a:t>
            </a:r>
            <a:r>
              <a:rPr lang="pt-BR" dirty="0" err="1"/>
              <a:t>Allee</a:t>
            </a:r>
            <a:r>
              <a:rPr lang="pt-BR" dirty="0"/>
              <a:t> 160</a:t>
            </a:r>
          </a:p>
          <a:p>
            <a:pPr lvl="3"/>
            <a:r>
              <a:rPr lang="pt-BR" dirty="0"/>
              <a:t>23562 Lübeck</a:t>
            </a:r>
          </a:p>
          <a:p>
            <a:pPr lvl="3"/>
            <a:r>
              <a:rPr lang="pt-BR" dirty="0" err="1"/>
              <a:t>www.uni-luebeck.de</a:t>
            </a:r>
            <a:endParaRPr lang="pt-BR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A313C52-2525-4A5D-916B-98841273CAD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219F9CA-C990-4FAF-BBA2-C37D042E4F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B3BB0E-EF1D-44E5-9391-ED9E79F83DB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343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ontaktfolie –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3167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C1998FF-A8D6-D75A-2B69-5154DBCBC3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95" cy="685681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700213"/>
            <a:ext cx="5916612" cy="3848489"/>
          </a:xfrm>
          <a:noFill/>
        </p:spPr>
        <p:txBody>
          <a:bodyPr lIns="0" tIns="0" rIns="0" bIns="0" anchor="t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0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Kontakt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Titel Vorname Name</a:t>
            </a:r>
          </a:p>
          <a:p>
            <a:pPr lvl="2"/>
            <a:r>
              <a:rPr lang="de-DE" dirty="0"/>
              <a:t>Geschäftsbereich XXX</a:t>
            </a:r>
          </a:p>
          <a:p>
            <a:pPr lvl="2"/>
            <a:r>
              <a:rPr lang="de-DE" dirty="0"/>
              <a:t>Tel. +49 12 3456-XXXX</a:t>
            </a:r>
          </a:p>
          <a:p>
            <a:pPr lvl="2"/>
            <a:r>
              <a:rPr lang="de-DE" dirty="0"/>
              <a:t>Fax +49 12 3456-XXXX</a:t>
            </a:r>
          </a:p>
          <a:p>
            <a:pPr lvl="2"/>
            <a:r>
              <a:rPr lang="de-DE" dirty="0" err="1"/>
              <a:t>vorname.name@imt.uni-luebeck.de</a:t>
            </a:r>
            <a:endParaRPr lang="de-DE" dirty="0"/>
          </a:p>
          <a:p>
            <a:pPr lvl="3"/>
            <a:endParaRPr lang="pt-BR" dirty="0"/>
          </a:p>
          <a:p>
            <a:pPr lvl="3"/>
            <a:r>
              <a:rPr lang="pt-BR" dirty="0" err="1"/>
              <a:t>Universität</a:t>
            </a:r>
            <a:r>
              <a:rPr lang="pt-BR" dirty="0"/>
              <a:t> </a:t>
            </a:r>
            <a:r>
              <a:rPr lang="pt-BR" dirty="0" err="1"/>
              <a:t>zu</a:t>
            </a:r>
            <a:r>
              <a:rPr lang="pt-BR" dirty="0"/>
              <a:t> Lübeck</a:t>
            </a:r>
          </a:p>
          <a:p>
            <a:pPr lvl="3"/>
            <a:r>
              <a:rPr lang="pt-BR" dirty="0" err="1"/>
              <a:t>Ratzeburger</a:t>
            </a:r>
            <a:r>
              <a:rPr lang="pt-BR" dirty="0"/>
              <a:t> </a:t>
            </a:r>
            <a:r>
              <a:rPr lang="pt-BR" dirty="0" err="1"/>
              <a:t>Allee</a:t>
            </a:r>
            <a:r>
              <a:rPr lang="pt-BR" dirty="0"/>
              <a:t> 160</a:t>
            </a:r>
          </a:p>
          <a:p>
            <a:pPr lvl="3"/>
            <a:r>
              <a:rPr lang="pt-BR" dirty="0"/>
              <a:t>23562 Lübeck</a:t>
            </a:r>
          </a:p>
          <a:p>
            <a:pPr lvl="3"/>
            <a:r>
              <a:rPr lang="pt-BR" dirty="0" err="1"/>
              <a:t>www.uni-luebeck.de</a:t>
            </a:r>
            <a:endParaRPr lang="pt-BR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A313C52-2525-4A5D-916B-98841273CAD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219F9CA-C990-4FAF-BBA2-C37D042E4FF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B3BB0E-EF1D-44E5-9391-ED9E79F83DB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859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20813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6FECA55B-0B10-81E2-DFCA-291B5E37EC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4"/>
            <a:ext cx="12192000" cy="6857206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255355"/>
            <a:ext cx="11233149" cy="3053913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7200"/>
              </a:lnSpc>
              <a:spcAft>
                <a:spcPts val="1600"/>
              </a:spcAft>
              <a:defRPr sz="858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ts val="2080"/>
              </a:lnSpc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Vielen Dank für Ihre Aufmerksamkeit</a:t>
            </a:r>
          </a:p>
          <a:p>
            <a:pPr lvl="1"/>
            <a:r>
              <a:rPr lang="de-DE" dirty="0"/>
              <a:t>—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9614564-45F3-43F4-A781-81B474E1C1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5B5AC9A-7737-4C1C-B583-AD4EA4DAE9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919D1C-ADAC-4933-80BD-01165FF9D2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7418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20813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D509154F-B04B-CB77-7D15-4C65F18A84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95" cy="685681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255355"/>
            <a:ext cx="11233149" cy="3053913"/>
          </a:xfrm>
          <a:noFill/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7200"/>
              </a:lnSpc>
              <a:spcAft>
                <a:spcPts val="1600"/>
              </a:spcAft>
              <a:defRPr sz="858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ts val="2080"/>
              </a:lnSpc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ts val="2080"/>
              </a:lnSpc>
              <a:spcBef>
                <a:spcPts val="208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Vielen Dank für Ihre Aufmerksamkeit</a:t>
            </a:r>
          </a:p>
          <a:p>
            <a:pPr lvl="1"/>
            <a:r>
              <a:rPr lang="de-DE" dirty="0"/>
              <a:t>—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9614564-45F3-43F4-A781-81B474E1C1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5B5AC9A-7737-4C1C-B583-AD4EA4DAE9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919D1C-ADAC-4933-80BD-01165FF9D2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4959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 userDrawn="1"/>
        </p:nvCxnSpPr>
        <p:spPr>
          <a:xfrm>
            <a:off x="190500" y="1214439"/>
            <a:ext cx="11811000" cy="15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459" y="714356"/>
            <a:ext cx="11811083" cy="428628"/>
          </a:xfrm>
        </p:spPr>
        <p:txBody>
          <a:bodyPr/>
          <a:lstStyle>
            <a:lvl1pPr algn="l"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82400" y="6324601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FBF9356-8214-C745-9807-AECF7580CC61}" type="slidenum">
              <a:rPr lang="en-GB" sz="1600" smtClean="0">
                <a:latin typeface="+mn-lt"/>
              </a:rPr>
              <a:pPr/>
              <a:t>‹#›</a:t>
            </a:fld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803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kleine Headlin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15374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3028003"/>
            <a:ext cx="5916612" cy="2956872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4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2800"/>
              </a:lnSpc>
              <a:spcAft>
                <a:spcPts val="480"/>
              </a:spcAft>
              <a:defRPr sz="312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lang="de-DE" sz="1600" b="0" i="0" kern="1200" dirty="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klein, Myriad Pro Regular, </a:t>
            </a:r>
          </a:p>
          <a:p>
            <a:pPr lvl="2"/>
            <a:r>
              <a:rPr lang="de-DE" dirty="0"/>
              <a:t>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arem</a:t>
            </a:r>
            <a:r>
              <a:rPr lang="de-DE" dirty="0"/>
              <a:t> max. 3 Zeilen</a:t>
            </a:r>
          </a:p>
          <a:p>
            <a:pPr marL="0" lvl="3" indent="0" algn="l" defTabSz="914400" rtl="0" eaLnBrk="1" latinLnBrk="0" hangingPunct="1">
              <a:lnSpc>
                <a:spcPts val="1840"/>
              </a:lnSpc>
              <a:spcBef>
                <a:spcPts val="184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6C9846-D78A-41C2-B9DE-AAB4647AB0B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D8AD9C8-2824-4897-945F-4A8A1D2456E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C1209F8-6861-41DE-A5C0-5C8F5AB393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9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Co-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954403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572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501839"/>
            <a:ext cx="7824783" cy="3004065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Myriad Pro Regular, </a:t>
            </a:r>
          </a:p>
          <a:p>
            <a:pPr lvl="2"/>
            <a:r>
              <a:rPr lang="de-DE" dirty="0"/>
              <a:t>32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B5719AE-30B8-45EA-B80C-409CF4F2B2F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BC588A-DC32-4D84-AD10-E7DF3D9A9C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CB5C3E-E47D-427A-AA11-CB39E0BAF2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65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Co-Bran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95872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B002FD9-AF19-4ED6-84E1-C634A79B2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357312"/>
            <a:ext cx="7824787" cy="2678335"/>
          </a:xfrm>
          <a:gradFill flip="none" rotWithShape="1">
            <a:gsLst>
              <a:gs pos="46000">
                <a:srgbClr val="3F6672"/>
              </a:gs>
              <a:gs pos="0">
                <a:srgbClr val="023D4A"/>
              </a:gs>
              <a:gs pos="88000">
                <a:srgbClr val="8DA0A8"/>
              </a:gs>
              <a:gs pos="100000">
                <a:srgbClr val="5B7583"/>
              </a:gs>
            </a:gsLst>
            <a:lin ang="18000000" scaled="0"/>
            <a:tileRect/>
          </a:gradFill>
        </p:spPr>
        <p:txBody>
          <a:bodyPr wrap="square" lIns="486000" tIns="360000" rIns="360000" bIns="360000" anchor="t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 groß, Myriad Pro Regular, 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A4204C2-4248-49B0-B888-AEDE5C87E88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0296C33-84D5-4891-A511-A73F2EF90ED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DE090B-8EDC-46F6-A07B-49E25523BD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508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un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02745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D6F859B1-B8F5-1719-1344-07ED9A36C8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4"/>
            <a:ext cx="12192000" cy="6857206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980810"/>
            <a:ext cx="11712574" cy="3004065"/>
          </a:xfrm>
          <a:noFill/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Myriad Pro Regular, </a:t>
            </a:r>
          </a:p>
          <a:p>
            <a:pPr lvl="2"/>
            <a:r>
              <a:rPr lang="de-DE" dirty="0"/>
              <a:t>32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B71DDCE-8584-473E-89A6-4E1C8FE4FEF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F76422-6FC9-4F77-8DC2-9370AFAFE8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BBD116-D531-4394-B940-E1E0CD4B01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49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– große Headline un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02745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B71DDCE-8584-473E-89A6-4E1C8FE4FEF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F76422-6FC9-4F77-8DC2-9370AFAFE8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BBD116-D531-4394-B940-E1E0CD4B01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ED91AC-E485-D3FC-AAFF-702A8BEF85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90"/>
            <a:ext cx="12191295" cy="6856810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980810"/>
            <a:ext cx="11712574" cy="3004065"/>
          </a:xfrm>
          <a:noFill/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200"/>
              </a:lnSpc>
              <a:spcAft>
                <a:spcPts val="64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/>
              <a:t>Headline groß, Myriad Pro Regular, </a:t>
            </a:r>
          </a:p>
          <a:p>
            <a:pPr lvl="2"/>
            <a:r>
              <a:rPr lang="de-DE" dirty="0"/>
              <a:t>32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/>
              <a:t>Referenten</a:t>
            </a:r>
          </a:p>
        </p:txBody>
      </p:sp>
    </p:spTree>
    <p:extLst>
      <p:ext uri="{BB962C8B-B14F-4D97-AF65-F5344CB8AC3E}">
        <p14:creationId xmlns:p14="http://schemas.microsoft.com/office/powerpoint/2010/main" val="1966627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– große Headline ob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>
            <a:extLst>
              <a:ext uri="{FF2B5EF4-FFF2-40B4-BE49-F238E27FC236}">
                <a16:creationId xmlns:a16="http://schemas.microsoft.com/office/drawing/2014/main" id="{FA62D198-8DCD-43B1-ADA0-82CB261CFE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65993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13" name="Objekt 12" hidden="1">
                        <a:extLst>
                          <a:ext uri="{FF2B5EF4-FFF2-40B4-BE49-F238E27FC236}">
                            <a16:creationId xmlns:a16="http://schemas.microsoft.com/office/drawing/2014/main" id="{FA62D198-8DCD-43B1-ADA0-82CB261CFE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CB140537-144F-1823-E0AC-B4603B8C9C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4"/>
            <a:ext cx="12192000" cy="6857206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AABB2FBB-BF9E-4D2C-8FD3-E83E60052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2814098"/>
            <a:ext cx="11712575" cy="3170777"/>
          </a:xfrm>
          <a:noFill/>
        </p:spPr>
        <p:txBody>
          <a:bodyPr wrap="square" lIns="486000" tIns="360000" rIns="360000" bIns="360000" anchor="b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2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>
              <a:lnSpc>
                <a:spcPts val="3520"/>
              </a:lnSpc>
              <a:spcAft>
                <a:spcPts val="1600"/>
              </a:spcAft>
              <a:defRPr sz="4160" b="0" i="0">
                <a:solidFill>
                  <a:schemeClr val="bg1"/>
                </a:solidFill>
                <a:latin typeface="Myriad Pro" panose="020B0503030403020204" pitchFamily="34" charset="0"/>
              </a:defRPr>
            </a:lvl2pPr>
            <a:lvl3pPr>
              <a:lnSpc>
                <a:spcPct val="110000"/>
              </a:lnSpc>
              <a:spcAft>
                <a:spcPts val="0"/>
              </a:spcAft>
              <a:defRPr sz="1600" b="1" i="0">
                <a:solidFill>
                  <a:schemeClr val="bg1"/>
                </a:solidFill>
                <a:latin typeface="Myriad Pro" panose="020B0503030403020204" pitchFamily="34" charset="0"/>
              </a:defRPr>
            </a:lvl3pPr>
            <a:lvl4pPr marL="0" indent="0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Headline groß, Myriad Pro Regular, </a:t>
            </a:r>
          </a:p>
          <a:p>
            <a:pPr lvl="0"/>
            <a:r>
              <a:rPr lang="de-DE" dirty="0"/>
              <a:t>32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—</a:t>
            </a:r>
          </a:p>
          <a:p>
            <a:pPr lvl="2"/>
            <a:r>
              <a:rPr lang="de-DE" dirty="0" err="1"/>
              <a:t>Subline</a:t>
            </a:r>
            <a:r>
              <a:rPr lang="de-DE" dirty="0"/>
              <a:t>/Referent/Datum</a:t>
            </a:r>
          </a:p>
          <a:p>
            <a:pPr lvl="3"/>
            <a:r>
              <a:rPr lang="de-DE" dirty="0"/>
              <a:t>Referenten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C68886-21F8-4FFB-8201-7F0BA6565D6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388048" y="7027336"/>
            <a:ext cx="720000" cy="123111"/>
          </a:xfrm>
        </p:spPr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BD0276-DAC0-4256-A958-3D3DD10E63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97897" y="7027336"/>
            <a:ext cx="2952000" cy="123111"/>
          </a:xfrm>
        </p:spPr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696E82-453E-4196-8BCD-BF982D2641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9425" y="7027336"/>
            <a:ext cx="720000" cy="123111"/>
          </a:xfrm>
        </p:spPr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01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F507918F-B2AA-4A76-81D6-4E27E906E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25652144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8" imgW="344" imgH="345" progId="TCLayout.ActiveDocument.1">
                  <p:embed/>
                </p:oleObj>
              </mc:Choice>
              <mc:Fallback>
                <p:oleObj name="think-cell Folie" r:id="rId38" imgW="344" imgH="3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A78C480-B66C-43DB-AAEB-3790EF5A766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395588"/>
            <a:ext cx="11233150" cy="39703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ED48EE-75FC-48CE-8886-5B06675925E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8199" y="1703388"/>
            <a:ext cx="11234376" cy="264059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4" name="Datumsplatzhalter">
            <a:extLst>
              <a:ext uri="{FF2B5EF4-FFF2-40B4-BE49-F238E27FC236}">
                <a16:creationId xmlns:a16="http://schemas.microsoft.com/office/drawing/2014/main" id="{F9CDF1F4-2065-4A60-8377-ED9014CA8C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388048" y="6455836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fld id="{18404E2F-0DC3-491D-BBFF-E567024868D0}" type="datetime1">
              <a:rPr lang="de-DE" smtClean="0"/>
              <a:pPr/>
              <a:t>15.11.22</a:t>
            </a:fld>
            <a:endParaRPr lang="de-DE" dirty="0"/>
          </a:p>
        </p:txBody>
      </p:sp>
      <p:sp>
        <p:nvSpPr>
          <p:cNvPr id="5" name="Copyright Fraunhofer">
            <a:extLst>
              <a:ext uri="{FF2B5EF4-FFF2-40B4-BE49-F238E27FC236}">
                <a16:creationId xmlns:a16="http://schemas.microsoft.com/office/drawing/2014/main" id="{5FF3544A-E0F0-4101-A728-3DFB567F7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297897" y="6455836"/>
            <a:ext cx="2952000" cy="123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de-DE" dirty="0"/>
              <a:t>© Universität zu Lübeck</a:t>
            </a: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D49F1F8-4B89-4B18-B579-CD843138501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1245411"/>
            <a:ext cx="360000" cy="0"/>
          </a:xfrm>
          <a:prstGeom prst="line">
            <a:avLst/>
          </a:prstGeom>
          <a:noFill/>
          <a:ln w="508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86070D71-EE9E-4293-96A3-C2A0A07F7A62}"/>
              </a:ext>
            </a:extLst>
          </p:cNvPr>
          <p:cNvCxnSpPr/>
          <p:nvPr userDrawn="1"/>
        </p:nvCxnSpPr>
        <p:spPr bwMode="gray">
          <a:xfrm>
            <a:off x="0" y="6143625"/>
            <a:ext cx="121920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3FFAE78-FC0D-4DC3-A58F-888E658B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40448"/>
            <a:ext cx="7200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de-DE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2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1" r:id="rId8"/>
    <p:sldLayoutId id="2147483656" r:id="rId9"/>
    <p:sldLayoutId id="2147483682" r:id="rId10"/>
    <p:sldLayoutId id="2147483657" r:id="rId11"/>
    <p:sldLayoutId id="2147483658" r:id="rId12"/>
    <p:sldLayoutId id="2147483660" r:id="rId13"/>
    <p:sldLayoutId id="2147483663" r:id="rId14"/>
    <p:sldLayoutId id="2147483683" r:id="rId15"/>
    <p:sldLayoutId id="2147483668" r:id="rId16"/>
    <p:sldLayoutId id="2147483665" r:id="rId17"/>
    <p:sldLayoutId id="2147483671" r:id="rId18"/>
    <p:sldLayoutId id="2147483664" r:id="rId19"/>
    <p:sldLayoutId id="2147483667" r:id="rId20"/>
    <p:sldLayoutId id="2147483659" r:id="rId21"/>
    <p:sldLayoutId id="2147483678" r:id="rId22"/>
    <p:sldLayoutId id="2147483666" r:id="rId23"/>
    <p:sldLayoutId id="2147483669" r:id="rId24"/>
    <p:sldLayoutId id="2147483670" r:id="rId25"/>
    <p:sldLayoutId id="2147483672" r:id="rId26"/>
    <p:sldLayoutId id="2147483673" r:id="rId27"/>
    <p:sldLayoutId id="2147483684" r:id="rId28"/>
    <p:sldLayoutId id="2147483674" r:id="rId29"/>
    <p:sldLayoutId id="2147483675" r:id="rId30"/>
    <p:sldLayoutId id="2147483676" r:id="rId31"/>
    <p:sldLayoutId id="2147483679" r:id="rId32"/>
    <p:sldLayoutId id="2147483677" r:id="rId33"/>
    <p:sldLayoutId id="2147483680" r:id="rId34"/>
    <p:sldLayoutId id="2147483685" r:id="rId35"/>
  </p:sldLayoutIdLst>
  <p:hf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b="1" i="0" kern="1200">
          <a:solidFill>
            <a:schemeClr val="accent2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600" b="1" i="0" kern="1200">
          <a:solidFill>
            <a:schemeClr val="accent1"/>
          </a:solidFill>
          <a:latin typeface="Myriad Pro" panose="020B0503030403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1900"/>
        </a:spcAft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b="1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Wingdings" panose="05000000000000000000" pitchFamily="2" charset="2"/>
        <a:buChar char="§"/>
        <a:defRPr sz="1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Wingdings" panose="05000000000000000000" pitchFamily="2" charset="2"/>
        <a:buChar char="§"/>
        <a:defRPr sz="1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6pPr>
      <a:lvl7pPr marL="216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+mj-lt"/>
        <a:buAutoNum type="arabicPeriod"/>
        <a:defRPr sz="1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alphaLcParenR"/>
        <a:defRPr sz="1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110000"/>
        </a:lnSpc>
        <a:spcBef>
          <a:spcPts val="0"/>
        </a:spcBef>
        <a:buClr>
          <a:schemeClr val="bg2"/>
        </a:buClr>
        <a:buFont typeface="+mj-lt"/>
        <a:buAutoNum type="romanLcPeriod"/>
        <a:defRPr sz="1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orient="horz" pos="4133" userDrawn="1">
          <p15:clr>
            <a:srgbClr val="F26B43"/>
          </p15:clr>
        </p15:guide>
        <p15:guide id="5" orient="horz" pos="3770" userDrawn="1">
          <p15:clr>
            <a:srgbClr val="F26B43"/>
          </p15:clr>
        </p15:guide>
        <p15:guide id="8" orient="horz" pos="107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18.jpeg"/><Relationship Id="rId18" Type="http://schemas.openxmlformats.org/officeDocument/2006/relationships/image" Target="../media/image2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.png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0.tiff"/><Relationship Id="rId10" Type="http://schemas.openxmlformats.org/officeDocument/2006/relationships/diagramQuickStyle" Target="../diagrams/quickStyle4.xml"/><Relationship Id="rId19" Type="http://schemas.openxmlformats.org/officeDocument/2006/relationships/image" Target="../media/image23.png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png"/><Relationship Id="rId18" Type="http://schemas.openxmlformats.org/officeDocument/2006/relationships/image" Target="../media/image72.sv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17" Type="http://schemas.openxmlformats.org/officeDocument/2006/relationships/image" Target="../media/image71.png"/><Relationship Id="rId2" Type="http://schemas.openxmlformats.org/officeDocument/2006/relationships/tags" Target="../tags/tag38.xml"/><Relationship Id="rId16" Type="http://schemas.openxmlformats.org/officeDocument/2006/relationships/image" Target="../media/image70.svg"/><Relationship Id="rId1" Type="http://schemas.openxmlformats.org/officeDocument/2006/relationships/tags" Target="../tags/tag37.xml"/><Relationship Id="rId6" Type="http://schemas.openxmlformats.org/officeDocument/2006/relationships/image" Target="../media/image6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5" Type="http://schemas.openxmlformats.org/officeDocument/2006/relationships/image" Target="../media/image69.png"/><Relationship Id="rId10" Type="http://schemas.openxmlformats.org/officeDocument/2006/relationships/image" Target="../media/image64.svg"/><Relationship Id="rId4" Type="http://schemas.openxmlformats.org/officeDocument/2006/relationships/image" Target="../media/image59.png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18.jpeg"/><Relationship Id="rId18" Type="http://schemas.openxmlformats.org/officeDocument/2006/relationships/image" Target="../media/image2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.png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20.tiff"/><Relationship Id="rId10" Type="http://schemas.openxmlformats.org/officeDocument/2006/relationships/diagramQuickStyle" Target="../diagrams/quickStyle6.xml"/><Relationship Id="rId19" Type="http://schemas.openxmlformats.org/officeDocument/2006/relationships/image" Target="../media/image23.png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.jpeg"/><Relationship Id="rId5" Type="http://schemas.openxmlformats.org/officeDocument/2006/relationships/image" Target="../media/image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8.png"/><Relationship Id="rId7" Type="http://schemas.openxmlformats.org/officeDocument/2006/relationships/image" Target="../media/image86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Relationship Id="rId9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6.png"/><Relationship Id="rId3" Type="http://schemas.openxmlformats.org/officeDocument/2006/relationships/tags" Target="../tags/tag41.xml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92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6.png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18.jpeg"/><Relationship Id="rId18" Type="http://schemas.openxmlformats.org/officeDocument/2006/relationships/image" Target="../media/image2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.png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20.tiff"/><Relationship Id="rId10" Type="http://schemas.openxmlformats.org/officeDocument/2006/relationships/diagramQuickStyle" Target="../diagrams/quickStyle8.xml"/><Relationship Id="rId19" Type="http://schemas.openxmlformats.org/officeDocument/2006/relationships/image" Target="../media/image23.png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20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.png"/><Relationship Id="rId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8.png"/><Relationship Id="rId11" Type="http://schemas.openxmlformats.org/officeDocument/2006/relationships/image" Target="../media/image6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3.jpeg"/><Relationship Id="rId18" Type="http://schemas.openxmlformats.org/officeDocument/2006/relationships/image" Target="../media/image148.png"/><Relationship Id="rId26" Type="http://schemas.openxmlformats.org/officeDocument/2006/relationships/image" Target="../media/image156.png"/><Relationship Id="rId39" Type="http://schemas.openxmlformats.org/officeDocument/2006/relationships/image" Target="../media/image6.png"/><Relationship Id="rId21" Type="http://schemas.openxmlformats.org/officeDocument/2006/relationships/image" Target="../media/image151.jpeg"/><Relationship Id="rId34" Type="http://schemas.openxmlformats.org/officeDocument/2006/relationships/image" Target="../media/image164.jpeg"/><Relationship Id="rId7" Type="http://schemas.openxmlformats.org/officeDocument/2006/relationships/image" Target="../media/image137.jpeg"/><Relationship Id="rId12" Type="http://schemas.openxmlformats.org/officeDocument/2006/relationships/image" Target="../media/image142.png"/><Relationship Id="rId17" Type="http://schemas.openxmlformats.org/officeDocument/2006/relationships/image" Target="../media/image147.jpeg"/><Relationship Id="rId25" Type="http://schemas.openxmlformats.org/officeDocument/2006/relationships/image" Target="../media/image155.jpeg"/><Relationship Id="rId33" Type="http://schemas.openxmlformats.org/officeDocument/2006/relationships/image" Target="../media/image163.png"/><Relationship Id="rId38" Type="http://schemas.openxmlformats.org/officeDocument/2006/relationships/image" Target="../media/image168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46.png"/><Relationship Id="rId20" Type="http://schemas.openxmlformats.org/officeDocument/2006/relationships/image" Target="../media/image150.png"/><Relationship Id="rId29" Type="http://schemas.openxmlformats.org/officeDocument/2006/relationships/image" Target="../media/image15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6.png"/><Relationship Id="rId11" Type="http://schemas.openxmlformats.org/officeDocument/2006/relationships/image" Target="../media/image141.jpeg"/><Relationship Id="rId24" Type="http://schemas.openxmlformats.org/officeDocument/2006/relationships/image" Target="../media/image154.png"/><Relationship Id="rId32" Type="http://schemas.openxmlformats.org/officeDocument/2006/relationships/image" Target="../media/image162.jpeg"/><Relationship Id="rId37" Type="http://schemas.openxmlformats.org/officeDocument/2006/relationships/image" Target="../media/image167.png"/><Relationship Id="rId5" Type="http://schemas.openxmlformats.org/officeDocument/2006/relationships/image" Target="../media/image135.jpeg"/><Relationship Id="rId15" Type="http://schemas.openxmlformats.org/officeDocument/2006/relationships/image" Target="../media/image145.jpeg"/><Relationship Id="rId23" Type="http://schemas.openxmlformats.org/officeDocument/2006/relationships/image" Target="../media/image153.jpeg"/><Relationship Id="rId28" Type="http://schemas.openxmlformats.org/officeDocument/2006/relationships/image" Target="../media/image158.jpeg"/><Relationship Id="rId36" Type="http://schemas.openxmlformats.org/officeDocument/2006/relationships/image" Target="../media/image166.jpeg"/><Relationship Id="rId10" Type="http://schemas.openxmlformats.org/officeDocument/2006/relationships/image" Target="../media/image140.png"/><Relationship Id="rId19" Type="http://schemas.openxmlformats.org/officeDocument/2006/relationships/image" Target="../media/image149.jpeg"/><Relationship Id="rId31" Type="http://schemas.openxmlformats.org/officeDocument/2006/relationships/image" Target="../media/image161.png"/><Relationship Id="rId4" Type="http://schemas.openxmlformats.org/officeDocument/2006/relationships/image" Target="../media/image134.png"/><Relationship Id="rId9" Type="http://schemas.openxmlformats.org/officeDocument/2006/relationships/image" Target="../media/image139.jpeg"/><Relationship Id="rId14" Type="http://schemas.openxmlformats.org/officeDocument/2006/relationships/image" Target="../media/image144.png"/><Relationship Id="rId22" Type="http://schemas.openxmlformats.org/officeDocument/2006/relationships/image" Target="../media/image152.png"/><Relationship Id="rId27" Type="http://schemas.openxmlformats.org/officeDocument/2006/relationships/image" Target="../media/image157.png"/><Relationship Id="rId30" Type="http://schemas.openxmlformats.org/officeDocument/2006/relationships/image" Target="../media/image160.jpeg"/><Relationship Id="rId35" Type="http://schemas.openxmlformats.org/officeDocument/2006/relationships/image" Target="../media/image165.png"/><Relationship Id="rId8" Type="http://schemas.openxmlformats.org/officeDocument/2006/relationships/image" Target="../media/image138.png"/><Relationship Id="rId3" Type="http://schemas.openxmlformats.org/officeDocument/2006/relationships/image" Target="../media/image1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18.jpeg"/><Relationship Id="rId18" Type="http://schemas.openxmlformats.org/officeDocument/2006/relationships/image" Target="../media/image2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20.tiff"/><Relationship Id="rId10" Type="http://schemas.openxmlformats.org/officeDocument/2006/relationships/diagramQuickStyle" Target="../diagrams/quickStyle10.xml"/><Relationship Id="rId19" Type="http://schemas.openxmlformats.org/officeDocument/2006/relationships/image" Target="../media/image24.gif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6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0.png"/><Relationship Id="rId13" Type="http://schemas.openxmlformats.org/officeDocument/2006/relationships/image" Target="../media/image6.png"/><Relationship Id="rId3" Type="http://schemas.openxmlformats.org/officeDocument/2006/relationships/image" Target="../media/image178.png"/><Relationship Id="rId7" Type="http://schemas.openxmlformats.org/officeDocument/2006/relationships/image" Target="../media/image1340.png"/><Relationship Id="rId12" Type="http://schemas.openxmlformats.org/officeDocument/2006/relationships/image" Target="../media/image1390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1.png"/><Relationship Id="rId11" Type="http://schemas.openxmlformats.org/officeDocument/2006/relationships/image" Target="../media/image1380.png"/><Relationship Id="rId5" Type="http://schemas.openxmlformats.org/officeDocument/2006/relationships/image" Target="../media/image180.png"/><Relationship Id="rId10" Type="http://schemas.openxmlformats.org/officeDocument/2006/relationships/image" Target="../media/image1370.png"/><Relationship Id="rId4" Type="http://schemas.openxmlformats.org/officeDocument/2006/relationships/image" Target="../media/image179.png"/><Relationship Id="rId9" Type="http://schemas.openxmlformats.org/officeDocument/2006/relationships/image" Target="../media/image13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image" Target="../media/image18.jpeg"/><Relationship Id="rId18" Type="http://schemas.openxmlformats.org/officeDocument/2006/relationships/image" Target="../media/image22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.png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5" Type="http://schemas.openxmlformats.org/officeDocument/2006/relationships/image" Target="../media/image20.tiff"/><Relationship Id="rId10" Type="http://schemas.openxmlformats.org/officeDocument/2006/relationships/diagramQuickStyle" Target="../diagrams/quickStyle12.xml"/><Relationship Id="rId19" Type="http://schemas.openxmlformats.org/officeDocument/2006/relationships/image" Target="../media/image23.png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Relationship Id="rId1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93.png"/><Relationship Id="rId18" Type="http://schemas.openxmlformats.org/officeDocument/2006/relationships/image" Target="../media/image6.png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image" Target="../media/image192.png"/><Relationship Id="rId17" Type="http://schemas.openxmlformats.org/officeDocument/2006/relationships/image" Target="../media/image197.png"/><Relationship Id="rId2" Type="http://schemas.openxmlformats.org/officeDocument/2006/relationships/tags" Target="../tags/tag45.xml"/><Relationship Id="rId16" Type="http://schemas.openxmlformats.org/officeDocument/2006/relationships/image" Target="../media/image196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image" Target="../media/image191.png"/><Relationship Id="rId5" Type="http://schemas.openxmlformats.org/officeDocument/2006/relationships/tags" Target="../tags/tag48.xml"/><Relationship Id="rId15" Type="http://schemas.openxmlformats.org/officeDocument/2006/relationships/image" Target="../media/image195.png"/><Relationship Id="rId10" Type="http://schemas.openxmlformats.org/officeDocument/2006/relationships/image" Target="../media/image190.png"/><Relationship Id="rId4" Type="http://schemas.openxmlformats.org/officeDocument/2006/relationships/tags" Target="../tags/tag47.xml"/><Relationship Id="rId9" Type="http://schemas.openxmlformats.org/officeDocument/2006/relationships/notesSlide" Target="../notesSlides/notesSlide20.xml"/><Relationship Id="rId14" Type="http://schemas.openxmlformats.org/officeDocument/2006/relationships/image" Target="../media/image19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image" Target="../media/image200.png"/><Relationship Id="rId18" Type="http://schemas.openxmlformats.org/officeDocument/2006/relationships/image" Target="../media/image205.png"/><Relationship Id="rId3" Type="http://schemas.openxmlformats.org/officeDocument/2006/relationships/tags" Target="../tags/tag53.xml"/><Relationship Id="rId21" Type="http://schemas.openxmlformats.org/officeDocument/2006/relationships/image" Target="../media/image6.png"/><Relationship Id="rId7" Type="http://schemas.openxmlformats.org/officeDocument/2006/relationships/tags" Target="../tags/tag57.xml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" Type="http://schemas.openxmlformats.org/officeDocument/2006/relationships/tags" Target="../tags/tag52.xml"/><Relationship Id="rId16" Type="http://schemas.openxmlformats.org/officeDocument/2006/relationships/image" Target="../media/image203.png"/><Relationship Id="rId20" Type="http://schemas.openxmlformats.org/officeDocument/2006/relationships/image" Target="../media/image207.png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198.png"/><Relationship Id="rId5" Type="http://schemas.openxmlformats.org/officeDocument/2006/relationships/tags" Target="../tags/tag55.xml"/><Relationship Id="rId15" Type="http://schemas.openxmlformats.org/officeDocument/2006/relationships/image" Target="../media/image202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06.png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image" Target="../media/image20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image" Target="../media/image219.png"/><Relationship Id="rId18" Type="http://schemas.openxmlformats.org/officeDocument/2006/relationships/image" Target="../media/image223.png"/><Relationship Id="rId26" Type="http://schemas.openxmlformats.org/officeDocument/2006/relationships/image" Target="../media/image231.png"/><Relationship Id="rId3" Type="http://schemas.openxmlformats.org/officeDocument/2006/relationships/image" Target="../media/image209.png"/><Relationship Id="rId21" Type="http://schemas.openxmlformats.org/officeDocument/2006/relationships/image" Target="../media/image226.png"/><Relationship Id="rId7" Type="http://schemas.openxmlformats.org/officeDocument/2006/relationships/image" Target="../media/image213.png"/><Relationship Id="rId12" Type="http://schemas.openxmlformats.org/officeDocument/2006/relationships/image" Target="../media/image218.png"/><Relationship Id="rId17" Type="http://schemas.openxmlformats.org/officeDocument/2006/relationships/image" Target="../media/image222.png"/><Relationship Id="rId25" Type="http://schemas.openxmlformats.org/officeDocument/2006/relationships/image" Target="../media/image230.png"/><Relationship Id="rId2" Type="http://schemas.openxmlformats.org/officeDocument/2006/relationships/image" Target="../media/image208.png"/><Relationship Id="rId16" Type="http://schemas.openxmlformats.org/officeDocument/2006/relationships/image" Target="../media/image221.png"/><Relationship Id="rId20" Type="http://schemas.openxmlformats.org/officeDocument/2006/relationships/image" Target="../media/image22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2.png"/><Relationship Id="rId11" Type="http://schemas.openxmlformats.org/officeDocument/2006/relationships/image" Target="../media/image217.png"/><Relationship Id="rId24" Type="http://schemas.openxmlformats.org/officeDocument/2006/relationships/image" Target="../media/image229.png"/><Relationship Id="rId5" Type="http://schemas.openxmlformats.org/officeDocument/2006/relationships/image" Target="../media/image211.png"/><Relationship Id="rId15" Type="http://schemas.openxmlformats.org/officeDocument/2006/relationships/image" Target="../media/image220.png"/><Relationship Id="rId23" Type="http://schemas.openxmlformats.org/officeDocument/2006/relationships/image" Target="../media/image228.png"/><Relationship Id="rId10" Type="http://schemas.openxmlformats.org/officeDocument/2006/relationships/image" Target="../media/image216.png"/><Relationship Id="rId19" Type="http://schemas.openxmlformats.org/officeDocument/2006/relationships/image" Target="../media/image224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Relationship Id="rId14" Type="http://schemas.openxmlformats.org/officeDocument/2006/relationships/image" Target="../media/image6.png"/><Relationship Id="rId22" Type="http://schemas.openxmlformats.org/officeDocument/2006/relationships/image" Target="../media/image2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42.png"/><Relationship Id="rId3" Type="http://schemas.openxmlformats.org/officeDocument/2006/relationships/image" Target="../media/image233.png"/><Relationship Id="rId7" Type="http://schemas.openxmlformats.org/officeDocument/2006/relationships/image" Target="../media/image237.png"/><Relationship Id="rId12" Type="http://schemas.openxmlformats.org/officeDocument/2006/relationships/image" Target="../media/image241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6.png"/><Relationship Id="rId11" Type="http://schemas.openxmlformats.org/officeDocument/2006/relationships/image" Target="../media/image240.png"/><Relationship Id="rId5" Type="http://schemas.openxmlformats.org/officeDocument/2006/relationships/image" Target="../media/image235.png"/><Relationship Id="rId10" Type="http://schemas.openxmlformats.org/officeDocument/2006/relationships/image" Target="../media/image239.png"/><Relationship Id="rId4" Type="http://schemas.openxmlformats.org/officeDocument/2006/relationships/image" Target="../media/image234.png"/><Relationship Id="rId9" Type="http://schemas.openxmlformats.org/officeDocument/2006/relationships/image" Target="../media/image238.png"/><Relationship Id="rId14" Type="http://schemas.openxmlformats.org/officeDocument/2006/relationships/image" Target="../media/image24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8.jpeg"/><Relationship Id="rId18" Type="http://schemas.openxmlformats.org/officeDocument/2006/relationships/image" Target="../media/image2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0.tiff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23.pn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CDC082-012F-4E61-858B-C0FB30EFD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gray">
          <a:xfrm>
            <a:off x="479425" y="1948605"/>
            <a:ext cx="11233150" cy="4036270"/>
          </a:xfrm>
        </p:spPr>
        <p:txBody>
          <a:bodyPr lIns="0"/>
          <a:lstStyle/>
          <a:p>
            <a:pPr lvl="0">
              <a:lnSpc>
                <a:spcPct val="110000"/>
              </a:lnSpc>
            </a:pPr>
            <a:r>
              <a:rPr lang="de-DE" sz="2400" b="1" dirty="0">
                <a:solidFill>
                  <a:prstClr val="white"/>
                </a:solidFill>
                <a:latin typeface="+mj-lt"/>
              </a:rPr>
              <a:t>Detektion von Plaque in Gefäßen mit KI</a:t>
            </a:r>
          </a:p>
          <a:p>
            <a:pPr lvl="0">
              <a:lnSpc>
                <a:spcPct val="110000"/>
              </a:lnSpc>
            </a:pPr>
            <a:r>
              <a:rPr lang="de-DE" sz="6240" b="1" dirty="0">
                <a:solidFill>
                  <a:prstClr val="white"/>
                </a:solidFill>
                <a:latin typeface="+mj-lt"/>
              </a:rPr>
              <a:t>—</a:t>
            </a:r>
          </a:p>
          <a:p>
            <a:pPr lvl="2">
              <a:lnSpc>
                <a:spcPct val="100000"/>
              </a:lnSpc>
            </a:pPr>
            <a:r>
              <a:rPr lang="de-DE" sz="4800" dirty="0">
                <a:solidFill>
                  <a:srgbClr val="FFFFFF"/>
                </a:solidFill>
                <a:latin typeface="+mj-lt"/>
              </a:rPr>
              <a:t>Analyse von Arteriosklerose in histologischen Schnittbildern </a:t>
            </a:r>
          </a:p>
          <a:p>
            <a:pPr lvl="2">
              <a:lnSpc>
                <a:spcPct val="100000"/>
              </a:lnSpc>
            </a:pPr>
            <a:r>
              <a:rPr lang="de-DE" sz="2400" dirty="0">
                <a:solidFill>
                  <a:srgbClr val="FFFFFF"/>
                </a:solidFill>
                <a:latin typeface="+mj-lt"/>
              </a:rPr>
              <a:t>von Johann Christopher Engster</a:t>
            </a:r>
            <a:r>
              <a:rPr lang="de-DE" sz="2400" dirty="0">
                <a:solidFill>
                  <a:prstClr val="white"/>
                </a:solidFill>
                <a:latin typeface="+mj-lt"/>
              </a:rPr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38EF478-DFAD-D4ED-2126-EA0E2CEA17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9937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B562670C-A909-D0CD-5FD2-A5290EA5A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FE7DA81-3ABF-510E-2ECB-7071B96DF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C6499F2-21A8-E760-09BF-939F3DC9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EEFE17-BF13-7288-6352-96DBCF413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BF5BEB0-6385-63BD-C4C5-126519D297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Datensatz </a:t>
            </a:r>
            <a:r>
              <a:rPr lang="de-DE" sz="2000" dirty="0"/>
              <a:t>— Fehler in den Daten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A46A9C6-6FFA-00E8-F040-FACB87F3D1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18393"/>
          </a:xfrm>
        </p:spPr>
        <p:txBody>
          <a:bodyPr/>
          <a:lstStyle/>
          <a:p>
            <a:pPr lvl="2"/>
            <a:r>
              <a:rPr lang="de-DE" dirty="0"/>
              <a:t>Übersegmentierte Masken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8A28D46B-79C0-29E4-FC4C-35031BC30F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18393"/>
          </a:xfrm>
        </p:spPr>
        <p:txBody>
          <a:bodyPr/>
          <a:lstStyle/>
          <a:p>
            <a:pPr lvl="2"/>
            <a:r>
              <a:rPr lang="de-DE" dirty="0"/>
              <a:t>Untersegmentierte Masken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F247D18-2D37-5577-A2D3-D31151D159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18393"/>
          </a:xfrm>
        </p:spPr>
        <p:txBody>
          <a:bodyPr/>
          <a:lstStyle/>
          <a:p>
            <a:pPr lvl="2"/>
            <a:r>
              <a:rPr lang="de-DE" dirty="0"/>
              <a:t>Inkonsistente Masken</a:t>
            </a:r>
          </a:p>
        </p:txBody>
      </p:sp>
      <p:pic>
        <p:nvPicPr>
          <p:cNvPr id="2" name="Inhaltsplatzhalter 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9BEC5A05-578D-95DB-A427-00A9A1868C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59" y="2160000"/>
            <a:ext cx="1438932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89614D6-4518-4B6F-0D8F-69629CA40B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469" y="2160000"/>
            <a:ext cx="1438932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 descr="Ein Bild, das Porzellan enthält.&#10;&#10;Automatisch generierte Beschreibung">
            <a:extLst>
              <a:ext uri="{FF2B5EF4-FFF2-40B4-BE49-F238E27FC236}">
                <a16:creationId xmlns:a16="http://schemas.microsoft.com/office/drawing/2014/main" id="{0FA8277C-B2BD-03AA-7BE7-4C518D6EF6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38" y="3420000"/>
            <a:ext cx="1441353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Grafik 12" descr="Ein Bild, das Porzellan enthält.&#10;&#10;Automatisch generierte Beschreibung">
            <a:extLst>
              <a:ext uri="{FF2B5EF4-FFF2-40B4-BE49-F238E27FC236}">
                <a16:creationId xmlns:a16="http://schemas.microsoft.com/office/drawing/2014/main" id="{9561DC2D-6421-D0BB-A1C8-FCC610723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048" y="3420000"/>
            <a:ext cx="1441353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 descr="Ein Bild, das Hydrozoen enthält.&#10;&#10;Automatisch generierte Beschreibung">
            <a:extLst>
              <a:ext uri="{FF2B5EF4-FFF2-40B4-BE49-F238E27FC236}">
                <a16:creationId xmlns:a16="http://schemas.microsoft.com/office/drawing/2014/main" id="{B2D5C809-423E-92DE-F688-A2F45746AD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800" y="3420000"/>
            <a:ext cx="1443364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6BAF6F9-A1F0-A89A-F5C0-0DA13E2EDE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800" y="3420000"/>
            <a:ext cx="1443364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 descr="Ein Bild, das Stück, gegessen enthält.&#10;&#10;Automatisch generierte Beschreibung">
            <a:extLst>
              <a:ext uri="{FF2B5EF4-FFF2-40B4-BE49-F238E27FC236}">
                <a16:creationId xmlns:a16="http://schemas.microsoft.com/office/drawing/2014/main" id="{398AEA08-2709-F92A-9EDF-1DBB0182B05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800" y="2160000"/>
            <a:ext cx="1443364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Grafik 16" descr="Ein Bild, das Stück, Scheibe enthält.&#10;&#10;Automatisch generierte Beschreibung">
            <a:extLst>
              <a:ext uri="{FF2B5EF4-FFF2-40B4-BE49-F238E27FC236}">
                <a16:creationId xmlns:a16="http://schemas.microsoft.com/office/drawing/2014/main" id="{BB352B67-1C3D-7638-E3A5-DFC9D7B789A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053" y="2160000"/>
            <a:ext cx="1443364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52D8CEF-DB94-2606-3306-F44A56B4DE9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372" y="2153082"/>
            <a:ext cx="1434745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EFC11F2-593D-36CB-214D-C6C478060E2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074" y="3420000"/>
            <a:ext cx="1434745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57EECEA-8208-4B8E-4436-FC0180B420C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371" y="3420000"/>
            <a:ext cx="1434745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Grafik 20" descr="Ein Bild, das Strichzeichnung, Porzellan enthält.&#10;&#10;Automatisch generierte Beschreibung">
            <a:extLst>
              <a:ext uri="{FF2B5EF4-FFF2-40B4-BE49-F238E27FC236}">
                <a16:creationId xmlns:a16="http://schemas.microsoft.com/office/drawing/2014/main" id="{94D56CBF-F28D-F100-2BBC-706D866205E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075" y="2160000"/>
            <a:ext cx="1434745" cy="10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5F3B3AD-9241-F117-276F-D016885D203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20515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83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Diagram 4">
            <a:extLst>
              <a:ext uri="{FF2B5EF4-FFF2-40B4-BE49-F238E27FC236}">
                <a16:creationId xmlns:a16="http://schemas.microsoft.com/office/drawing/2014/main" id="{B919F797-3AD1-4A8F-85AA-E4D6A65BA46E}"/>
              </a:ext>
            </a:extLst>
          </p:cNvPr>
          <p:cNvGraphicFramePr/>
          <p:nvPr/>
        </p:nvGraphicFramePr>
        <p:xfrm>
          <a:off x="8094940" y="3061452"/>
          <a:ext cx="1415346" cy="2171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2" name="Diagram 4">
            <a:extLst>
              <a:ext uri="{FF2B5EF4-FFF2-40B4-BE49-F238E27FC236}">
                <a16:creationId xmlns:a16="http://schemas.microsoft.com/office/drawing/2014/main" id="{B919F797-3AD1-4A8F-85AA-E4D6A65BA46E}"/>
              </a:ext>
            </a:extLst>
          </p:cNvPr>
          <p:cNvGraphicFramePr/>
          <p:nvPr/>
        </p:nvGraphicFramePr>
        <p:xfrm>
          <a:off x="1080081" y="589964"/>
          <a:ext cx="6220459" cy="5480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DCF5550-E586-2F4D-9BFF-EA2A23A3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5487"/>
          </a:xfrm>
        </p:spPr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F2406C-7AB3-BA48-4B8A-67E2CFC7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CA16D0-0D58-A287-9D07-D4F19469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07EBF9-EC8B-9F58-CF49-88CB210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8DCD45CA-3EE6-58F1-DFB2-13FFBAD61A2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37" y="3427303"/>
            <a:ext cx="1920000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Grafik 12" descr="Ein Bild, das Schuhe enthält.&#10;&#10;Automatisch generierte Beschreibung">
            <a:extLst>
              <a:ext uri="{FF2B5EF4-FFF2-40B4-BE49-F238E27FC236}">
                <a16:creationId xmlns:a16="http://schemas.microsoft.com/office/drawing/2014/main" id="{4267AC41-BE3A-A0E7-56B8-3C950FC8CCA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616" y="3427302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42F2DB2-2B0E-AE0B-37C3-EE40808E80A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7303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888E936E-A2EF-4C6B-BA71-DCCE49BE021D}"/>
              </a:ext>
            </a:extLst>
          </p:cNvPr>
          <p:cNvSpPr txBox="1"/>
          <p:nvPr/>
        </p:nvSpPr>
        <p:spPr bwMode="gray">
          <a:xfrm>
            <a:off x="9638307" y="2679489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Segmentierung</a:t>
            </a:r>
          </a:p>
          <a:p>
            <a:pPr algn="ctr"/>
            <a:r>
              <a:rPr lang="de-DE" dirty="0"/>
              <a:t>der Plaques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1289FB9-BA1E-7C68-0426-32E60CDD3E2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ED7849F-B77B-031F-232B-53F1C0071BD2}"/>
              </a:ext>
            </a:extLst>
          </p:cNvPr>
          <p:cNvSpPr txBox="1"/>
          <p:nvPr/>
        </p:nvSpPr>
        <p:spPr bwMode="gray">
          <a:xfrm>
            <a:off x="6096000" y="26684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Segmentierung</a:t>
            </a:r>
          </a:p>
          <a:p>
            <a:pPr algn="ctr"/>
            <a:r>
              <a:rPr lang="de-DE" dirty="0"/>
              <a:t>der Arterien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C98C6BF-F6CB-E9D9-0B20-0C09110355E8}"/>
              </a:ext>
            </a:extLst>
          </p:cNvPr>
          <p:cNvSpPr txBox="1"/>
          <p:nvPr/>
        </p:nvSpPr>
        <p:spPr bwMode="gray">
          <a:xfrm>
            <a:off x="8068430" y="2216787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sz="1400" dirty="0"/>
              <a:t>Morph. K-NN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587367C-BC98-E609-D58A-F95341C38081}"/>
              </a:ext>
            </a:extLst>
          </p:cNvPr>
          <p:cNvSpPr txBox="1"/>
          <p:nvPr/>
        </p:nvSpPr>
        <p:spPr bwMode="gray">
          <a:xfrm>
            <a:off x="8016000" y="46900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sz="1400" dirty="0"/>
              <a:t>W-Net</a:t>
            </a:r>
          </a:p>
        </p:txBody>
      </p: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BA3F15CF-61A4-7F53-83C8-837E38521BE7}"/>
              </a:ext>
            </a:extLst>
          </p:cNvPr>
          <p:cNvGrpSpPr/>
          <p:nvPr/>
        </p:nvGrpSpPr>
        <p:grpSpPr>
          <a:xfrm>
            <a:off x="8207917" y="5231844"/>
            <a:ext cx="1717643" cy="799363"/>
            <a:chOff x="4554249" y="1721366"/>
            <a:chExt cx="7168120" cy="3335924"/>
          </a:xfrm>
        </p:grpSpPr>
        <p:pic>
          <p:nvPicPr>
            <p:cNvPr id="96" name="Grafik 95" descr="Ein Bild, das Metallwaren enthält.&#10;&#10;Automatisch generierte Beschreibung">
              <a:extLst>
                <a:ext uri="{FF2B5EF4-FFF2-40B4-BE49-F238E27FC236}">
                  <a16:creationId xmlns:a16="http://schemas.microsoft.com/office/drawing/2014/main" id="{2DB799B7-61A5-54FE-CB45-A0C2427B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4249" y="1754999"/>
              <a:ext cx="814157" cy="610618"/>
            </a:xfrm>
            <a:prstGeom prst="rect">
              <a:avLst/>
            </a:prstGeom>
          </p:spPr>
        </p:pic>
        <p:pic>
          <p:nvPicPr>
            <p:cNvPr id="97" name="Grafik 96" descr="Ein Bild, das Metallwaren enthält.&#10;&#10;Automatisch generierte Beschreibung">
              <a:extLst>
                <a:ext uri="{FF2B5EF4-FFF2-40B4-BE49-F238E27FC236}">
                  <a16:creationId xmlns:a16="http://schemas.microsoft.com/office/drawing/2014/main" id="{8E9877AB-38C4-6C25-2B9C-0DDCF31CA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8212" y="1754999"/>
              <a:ext cx="814157" cy="610618"/>
            </a:xfrm>
            <a:prstGeom prst="rect">
              <a:avLst/>
            </a:prstGeom>
          </p:spPr>
        </p:pic>
        <p:pic>
          <p:nvPicPr>
            <p:cNvPr id="98" name="Grafik 97">
              <a:extLst>
                <a:ext uri="{FF2B5EF4-FFF2-40B4-BE49-F238E27FC236}">
                  <a16:creationId xmlns:a16="http://schemas.microsoft.com/office/drawing/2014/main" id="{9468951C-0962-9012-4365-99B75F364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3506" y="1721366"/>
              <a:ext cx="5618586" cy="2707328"/>
            </a:xfrm>
            <a:prstGeom prst="rect">
              <a:avLst/>
            </a:prstGeom>
          </p:spPr>
        </p:pic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5717B2B3-E1AE-BA15-8997-281D0D5A7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1072" y="4446672"/>
              <a:ext cx="814157" cy="610618"/>
            </a:xfrm>
            <a:prstGeom prst="rect">
              <a:avLst/>
            </a:prstGeom>
          </p:spPr>
        </p:pic>
      </p:grpSp>
      <p:pic>
        <p:nvPicPr>
          <p:cNvPr id="103" name="Grafik 102">
            <a:extLst>
              <a:ext uri="{FF2B5EF4-FFF2-40B4-BE49-F238E27FC236}">
                <a16:creationId xmlns:a16="http://schemas.microsoft.com/office/drawing/2014/main" id="{F5218157-4099-86F2-D213-52329BD2CE9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679" y="2728562"/>
            <a:ext cx="740798" cy="547215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6ED7849F-B77B-031F-232B-53F1C0071BD2}"/>
              </a:ext>
            </a:extLst>
          </p:cNvPr>
          <p:cNvSpPr txBox="1"/>
          <p:nvPr/>
        </p:nvSpPr>
        <p:spPr bwMode="gray">
          <a:xfrm>
            <a:off x="228028" y="26684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Histologischer</a:t>
            </a:r>
          </a:p>
          <a:p>
            <a:pPr algn="ctr"/>
            <a:r>
              <a:rPr lang="de-DE" dirty="0"/>
              <a:t> Schnitt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0559F06-75DC-F590-ACBF-1746796DAE37}"/>
              </a:ext>
            </a:extLst>
          </p:cNvPr>
          <p:cNvSpPr/>
          <p:nvPr/>
        </p:nvSpPr>
        <p:spPr>
          <a:xfrm>
            <a:off x="2681714" y="4297679"/>
            <a:ext cx="2319970" cy="1772779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5FD5557-B201-B2D3-1CD6-27E6DEB3DC45}"/>
              </a:ext>
            </a:extLst>
          </p:cNvPr>
          <p:cNvSpPr/>
          <p:nvPr/>
        </p:nvSpPr>
        <p:spPr>
          <a:xfrm>
            <a:off x="8077272" y="2400101"/>
            <a:ext cx="3696575" cy="3631106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BE02391-7D43-4624-A7B9-60362AA7E67E}"/>
              </a:ext>
            </a:extLst>
          </p:cNvPr>
          <p:cNvSpPr/>
          <p:nvPr/>
        </p:nvSpPr>
        <p:spPr>
          <a:xfrm>
            <a:off x="2672454" y="4185270"/>
            <a:ext cx="251721" cy="112410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800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F5726-9743-559C-44B7-28BCF753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4E1061-0C55-7450-F7F3-0ECA4005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5054-8F4D-4B67-8803-E473E83FD8A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026CBD-C28D-1239-FF11-CB093AC9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D8F5EA-A8A7-1DEA-C1C9-FE439AFE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721EB6-F2CD-FB86-1247-C4FFEE5D93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— Encoder-Decoder basierte Netzwerke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9AEFC7-95BB-7230-D3C3-9ACA24F432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205152"/>
            <a:ext cx="3744886" cy="1130532"/>
          </a:xfrm>
          <a:prstGeom prst="rect">
            <a:avLst/>
          </a:prstGeom>
          <a:noFill/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4EF4688-9BF6-2483-1B4A-AFAF165C3B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18393"/>
          </a:xfrm>
        </p:spPr>
        <p:txBody>
          <a:bodyPr/>
          <a:lstStyle/>
          <a:p>
            <a:pPr lvl="2"/>
            <a:r>
              <a:rPr lang="de-DE" dirty="0"/>
              <a:t>U-Net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567CBAC-10EA-90AA-ADFC-8C3A949F62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2145644"/>
            <a:ext cx="5811615" cy="383295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8F8AF08-F24F-B993-67E6-5B1339A40B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17" y="2120678"/>
            <a:ext cx="6351328" cy="3857917"/>
          </a:xfrm>
          <a:prstGeom prst="rect">
            <a:avLst/>
          </a:prstGeom>
        </p:spPr>
      </p:pic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2C36E564-EB5F-FDAB-2AB5-EB7A076836CA}"/>
              </a:ext>
            </a:extLst>
          </p:cNvPr>
          <p:cNvSpPr txBox="1">
            <a:spLocks/>
          </p:cNvSpPr>
          <p:nvPr/>
        </p:nvSpPr>
        <p:spPr bwMode="gray">
          <a:xfrm>
            <a:off x="4116749" y="6149879"/>
            <a:ext cx="7594600" cy="1076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/>
            <a:r>
              <a:rPr lang="en-US" sz="1000" dirty="0"/>
              <a:t>O. </a:t>
            </a:r>
            <a:r>
              <a:rPr lang="en-US" sz="1000" dirty="0" err="1"/>
              <a:t>Ronneberger</a:t>
            </a:r>
            <a:r>
              <a:rPr lang="en-US" sz="1000" dirty="0"/>
              <a:t>, P. Fischer, and T. </a:t>
            </a:r>
            <a:r>
              <a:rPr lang="en-US" sz="1000" dirty="0" err="1"/>
              <a:t>Brox</a:t>
            </a:r>
            <a:r>
              <a:rPr lang="en-US" sz="1000" dirty="0"/>
              <a:t>. U-Net: Convolutional Networks for Biomedical Image Segmentation. Medical Image Computing and </a:t>
            </a:r>
            <a:r>
              <a:rPr lang="en-US" sz="1000" dirty="0" err="1"/>
              <a:t>ComputerAssisted</a:t>
            </a:r>
            <a:r>
              <a:rPr lang="en-US" sz="1000" dirty="0"/>
              <a:t> Intervention – MICCAI 2015, :234–241, 2015. </a:t>
            </a:r>
            <a:br>
              <a:rPr lang="en-US" sz="1000" dirty="0"/>
            </a:br>
            <a:r>
              <a:rPr lang="en-US" sz="1000" dirty="0"/>
              <a:t>Z. Zhou, M. Rahman </a:t>
            </a:r>
            <a:r>
              <a:rPr lang="en-US" sz="1000" dirty="0" err="1"/>
              <a:t>Siddiquee</a:t>
            </a:r>
            <a:r>
              <a:rPr lang="en-US" sz="1000" dirty="0"/>
              <a:t>, N. </a:t>
            </a:r>
            <a:r>
              <a:rPr lang="en-US" sz="1000" dirty="0" err="1"/>
              <a:t>Tajbakhsh</a:t>
            </a:r>
            <a:r>
              <a:rPr lang="en-US" sz="1000" dirty="0"/>
              <a:t>, and J. Liang. </a:t>
            </a:r>
            <a:r>
              <a:rPr lang="en-US" sz="1000" dirty="0" err="1"/>
              <a:t>UNet</a:t>
            </a:r>
            <a:r>
              <a:rPr lang="en-US" sz="1000" dirty="0"/>
              <a:t>++: A Nested U-Net Architecture for Medical Image Segmentation. Deep Learning in Medical Image Analysis and Multimodal Learning for Clinical Decision Support, :3–11, 2018.</a:t>
            </a:r>
          </a:p>
          <a:p>
            <a:pPr lvl="1"/>
            <a:endParaRPr lang="de-DE" sz="100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CD95ABF-82C7-4E45-4CE8-F842615B8320}"/>
              </a:ext>
            </a:extLst>
          </p:cNvPr>
          <p:cNvSpPr/>
          <p:nvPr/>
        </p:nvSpPr>
        <p:spPr>
          <a:xfrm>
            <a:off x="2108048" y="1341604"/>
            <a:ext cx="1587516" cy="55232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9BD09DC7-EB46-34B0-CF85-F22BB5162FF2}"/>
              </a:ext>
            </a:extLst>
          </p:cNvPr>
          <p:cNvSpPr txBox="1">
            <a:spLocks/>
          </p:cNvSpPr>
          <p:nvPr/>
        </p:nvSpPr>
        <p:spPr bwMode="gray">
          <a:xfrm>
            <a:off x="478199" y="1703818"/>
            <a:ext cx="11233150" cy="21839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2"/>
            <a:r>
              <a:rPr lang="de-DE" dirty="0"/>
              <a:t>U-Net++</a:t>
            </a:r>
          </a:p>
        </p:txBody>
      </p:sp>
    </p:spTree>
    <p:extLst>
      <p:ext uri="{BB962C8B-B14F-4D97-AF65-F5344CB8AC3E}">
        <p14:creationId xmlns:p14="http://schemas.microsoft.com/office/powerpoint/2010/main" val="367339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6" grpId="0" animBg="1"/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440A6EEB-7F15-AEC1-47F6-BCFD3545E3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14" y="2289485"/>
            <a:ext cx="6337411" cy="32450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B9F5726-9743-559C-44B7-28BCF753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4E1061-0C55-7450-F7F3-0ECA4005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5054-8F4D-4B67-8803-E473E83FD8A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026CBD-C28D-1239-FF11-CB093AC9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D8F5EA-A8A7-1DEA-C1C9-FE439AFE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721EB6-F2CD-FB86-1247-C4FFEE5D93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— Multi-Auflösung / Pyramiden Netzwerke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9AEFC7-95BB-7230-D3C3-9ACA24F432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205152"/>
            <a:ext cx="3744886" cy="1130532"/>
          </a:xfrm>
          <a:prstGeom prst="rect">
            <a:avLst/>
          </a:prstGeom>
          <a:noFill/>
        </p:spPr>
      </p:pic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407A27D7-ABBE-8F11-A74F-BDA3FB2117FD}"/>
              </a:ext>
            </a:extLst>
          </p:cNvPr>
          <p:cNvSpPr txBox="1">
            <a:spLocks/>
          </p:cNvSpPr>
          <p:nvPr/>
        </p:nvSpPr>
        <p:spPr bwMode="gray">
          <a:xfrm>
            <a:off x="4116749" y="6149879"/>
            <a:ext cx="7594600" cy="6638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/>
            <a:r>
              <a:rPr lang="en-US" sz="1000" dirty="0"/>
              <a:t>T.-Y. Lin, P. </a:t>
            </a:r>
            <a:r>
              <a:rPr lang="en-US" sz="1000" dirty="0" err="1"/>
              <a:t>Dollár</a:t>
            </a:r>
            <a:r>
              <a:rPr lang="en-US" sz="1000" dirty="0"/>
              <a:t>, R. </a:t>
            </a:r>
            <a:r>
              <a:rPr lang="en-US" sz="1000" dirty="0" err="1"/>
              <a:t>Girshick</a:t>
            </a:r>
            <a:r>
              <a:rPr lang="en-US" sz="1000" dirty="0"/>
              <a:t>, K. He, B. Hariharan, and S. </a:t>
            </a:r>
            <a:r>
              <a:rPr lang="en-US" sz="1000" dirty="0" err="1"/>
              <a:t>Belongie</a:t>
            </a:r>
            <a:r>
              <a:rPr lang="en-US" sz="1000" dirty="0"/>
              <a:t>. Feature Pyramid Networks for Object Detection. 2017 IEEE Conference on Computer Vision and Pattern Recognition (CVPR), :936–944, 2017.</a:t>
            </a:r>
            <a:br>
              <a:rPr lang="en-US" sz="1000" dirty="0"/>
            </a:br>
            <a:r>
              <a:rPr lang="en-US" sz="1000" dirty="0"/>
              <a:t>H. Zhao, J. Shi, X. Qi, X. Wang, and J. Jia. Pyramid Scene Parsing Network. 2017 IEEE Conference on Computer Vision and Pattern Recognition (CVPR), :6230–6239, 2017.</a:t>
            </a:r>
            <a:endParaRPr lang="de-DE" sz="1000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74D6402-7629-10C2-D2BE-21DA9BAE4D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18393"/>
          </a:xfrm>
        </p:spPr>
        <p:txBody>
          <a:bodyPr/>
          <a:lstStyle/>
          <a:p>
            <a:pPr lvl="2"/>
            <a:r>
              <a:rPr lang="de-DE" dirty="0"/>
              <a:t>Feature </a:t>
            </a:r>
            <a:r>
              <a:rPr lang="de-DE" dirty="0" err="1"/>
              <a:t>Pyramid</a:t>
            </a:r>
            <a:r>
              <a:rPr lang="de-DE" dirty="0"/>
              <a:t> Network (FPN)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82DE5EF-5FA5-ECAE-56B8-1AB6DE5A151D}"/>
              </a:ext>
            </a:extLst>
          </p:cNvPr>
          <p:cNvSpPr/>
          <p:nvPr/>
        </p:nvSpPr>
        <p:spPr>
          <a:xfrm>
            <a:off x="433832" y="1457393"/>
            <a:ext cx="3728129" cy="55232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04768123-7057-E50C-D47B-E875333A255D}"/>
              </a:ext>
            </a:extLst>
          </p:cNvPr>
          <p:cNvSpPr txBox="1">
            <a:spLocks/>
          </p:cNvSpPr>
          <p:nvPr/>
        </p:nvSpPr>
        <p:spPr bwMode="gray">
          <a:xfrm>
            <a:off x="478199" y="1704022"/>
            <a:ext cx="3931876" cy="2183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2"/>
            <a:r>
              <a:rPr lang="de-DE" dirty="0" err="1"/>
              <a:t>Pyramid</a:t>
            </a:r>
            <a:r>
              <a:rPr lang="de-DE" dirty="0"/>
              <a:t> Scene </a:t>
            </a:r>
            <a:r>
              <a:rPr lang="de-DE" dirty="0" err="1"/>
              <a:t>Parsing</a:t>
            </a:r>
            <a:r>
              <a:rPr lang="de-DE" dirty="0"/>
              <a:t> Network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222E317-CE82-2619-45DF-8E3DD52ECAEC}"/>
              </a:ext>
            </a:extLst>
          </p:cNvPr>
          <p:cNvSpPr/>
          <p:nvPr/>
        </p:nvSpPr>
        <p:spPr>
          <a:xfrm>
            <a:off x="388620" y="2148068"/>
            <a:ext cx="7832882" cy="3481207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8556825-82D7-997F-8A16-7C32BFAD1D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14" y="2081851"/>
            <a:ext cx="11264629" cy="323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animBg="1"/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526827AC-AFA1-8AAA-348A-CD1DB11DFD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2158159"/>
            <a:ext cx="10088083" cy="34654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B9F5726-9743-559C-44B7-28BCF753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4E1061-0C55-7450-F7F3-0ECA4005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5054-8F4D-4B67-8803-E473E83FD8A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026CBD-C28D-1239-FF11-CB093AC9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D8F5EA-A8A7-1DEA-C1C9-FE439AFE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721EB6-F2CD-FB86-1247-C4FFEE5D93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— Attention-basierte Netzwerke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9AEFC7-95BB-7230-D3C3-9ACA24F432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205152"/>
            <a:ext cx="3744886" cy="1130532"/>
          </a:xfrm>
          <a:prstGeom prst="rect">
            <a:avLst/>
          </a:prstGeom>
          <a:noFill/>
        </p:spPr>
      </p:pic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A4A7BE1A-E1FD-6046-D601-C54A75B90AC4}"/>
              </a:ext>
            </a:extLst>
          </p:cNvPr>
          <p:cNvSpPr txBox="1">
            <a:spLocks/>
          </p:cNvSpPr>
          <p:nvPr/>
        </p:nvSpPr>
        <p:spPr bwMode="gray">
          <a:xfrm>
            <a:off x="4116749" y="6149879"/>
            <a:ext cx="7594600" cy="156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/>
            <a:r>
              <a:rPr lang="en-US" sz="1000" dirty="0"/>
              <a:t>H. Li, P. </a:t>
            </a:r>
            <a:r>
              <a:rPr lang="en-US" sz="1000" dirty="0" err="1"/>
              <a:t>Xiong</a:t>
            </a:r>
            <a:r>
              <a:rPr lang="en-US" sz="1000" dirty="0"/>
              <a:t>, J. An, and L. Wang. Pyramid Attention Network for Semantic Segmentation, 2018.</a:t>
            </a:r>
            <a:endParaRPr lang="de-DE" sz="1000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98A7C92A-21E7-E5A7-CF7B-18DC8A0FE4B3}"/>
              </a:ext>
            </a:extLst>
          </p:cNvPr>
          <p:cNvSpPr txBox="1">
            <a:spLocks/>
          </p:cNvSpPr>
          <p:nvPr/>
        </p:nvSpPr>
        <p:spPr bwMode="gray">
          <a:xfrm>
            <a:off x="478199" y="1704022"/>
            <a:ext cx="3931876" cy="2183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2"/>
            <a:r>
              <a:rPr lang="en-US" dirty="0"/>
              <a:t>Pyramid Attention Network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85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0C3F02-9301-B1B5-BF23-6541B2A99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B23D54-B433-8416-EBB9-2247CE1B2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D74B38-8548-258C-E24A-CC0064A6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0CA9A8-1676-2235-4614-F6A9FDAD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6D94A8A-5D89-58E6-9847-DDBBB6910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— Netzwerk Training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1B7D8A0-0ED8-25CD-E8BA-150ABFC3D2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1166345"/>
          </a:xfrm>
        </p:spPr>
        <p:txBody>
          <a:bodyPr/>
          <a:lstStyle/>
          <a:p>
            <a:pPr lvl="2"/>
            <a:r>
              <a:rPr lang="de-DE" dirty="0">
                <a:sym typeface="Wingdings" panose="05000000000000000000" pitchFamily="2" charset="2"/>
              </a:rPr>
              <a:t>Bilder nach Maus IDs gemischt</a:t>
            </a:r>
          </a:p>
          <a:p>
            <a:pPr lvl="3"/>
            <a:r>
              <a:rPr lang="de-DE" dirty="0">
                <a:sym typeface="Wingdings" panose="05000000000000000000" pitchFamily="2" charset="2"/>
              </a:rPr>
              <a:t>keine konsekutiven Bilder in z.B. Training und Validation Data Set </a:t>
            </a:r>
          </a:p>
          <a:p>
            <a:pPr lvl="2"/>
            <a:endParaRPr lang="de-DE" dirty="0">
              <a:sym typeface="Wingdings" panose="05000000000000000000" pitchFamily="2" charset="2"/>
            </a:endParaRPr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740FB07A-9748-459A-79D1-639649FC0969}"/>
              </a:ext>
            </a:extLst>
          </p:cNvPr>
          <p:cNvGraphicFramePr/>
          <p:nvPr/>
        </p:nvGraphicFramePr>
        <p:xfrm>
          <a:off x="478199" y="2286560"/>
          <a:ext cx="4874851" cy="3695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F74ABDF3-0002-8CAD-C672-B2A48C6FDE86}"/>
              </a:ext>
            </a:extLst>
          </p:cNvPr>
          <p:cNvSpPr txBox="1"/>
          <p:nvPr/>
        </p:nvSpPr>
        <p:spPr>
          <a:xfrm>
            <a:off x="6101173" y="3618469"/>
            <a:ext cx="3641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+mn-lt"/>
                <a:sym typeface="Wingdings" panose="05000000000000000000" pitchFamily="2" charset="2"/>
              </a:rPr>
              <a:t>Netz lernt mit diesen Bildern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51B6179-9F85-F0D1-D7EB-5A59B471CF54}"/>
              </a:ext>
            </a:extLst>
          </p:cNvPr>
          <p:cNvSpPr txBox="1"/>
          <p:nvPr/>
        </p:nvSpPr>
        <p:spPr>
          <a:xfrm>
            <a:off x="6090828" y="3995721"/>
            <a:ext cx="3257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sz="1800" kern="1200" dirty="0">
                <a:solidFill>
                  <a:srgbClr val="000000"/>
                </a:solidFill>
                <a:effectLst/>
                <a:latin typeface="Myriad Pro" panose="020B0503030403020204"/>
                <a:ea typeface="+mn-ea"/>
                <a:cs typeface="+mn-cs"/>
              </a:rPr>
              <a:t>Bestimmen des besten Netzes</a:t>
            </a:r>
            <a:endParaRPr lang="de-DE" dirty="0">
              <a:effectLst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33E44C9-B5E0-DF09-8FDB-C319E44B1409}"/>
              </a:ext>
            </a:extLst>
          </p:cNvPr>
          <p:cNvSpPr txBox="1"/>
          <p:nvPr/>
        </p:nvSpPr>
        <p:spPr>
          <a:xfrm>
            <a:off x="6101173" y="4328103"/>
            <a:ext cx="2597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sz="1800" kern="1200" dirty="0">
                <a:solidFill>
                  <a:srgbClr val="000000"/>
                </a:solidFill>
                <a:effectLst/>
                <a:latin typeface="Myriad Pro" panose="020B0503030403020204"/>
                <a:ea typeface="+mn-ea"/>
                <a:cs typeface="+mn-cs"/>
              </a:rPr>
              <a:t>Zum Finalen Testen</a:t>
            </a:r>
            <a:endParaRPr lang="de-DE" dirty="0">
              <a:effectLst/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61AA02FD-5AC4-D843-A33C-9FD44E272154}"/>
              </a:ext>
            </a:extLst>
          </p:cNvPr>
          <p:cNvCxnSpPr>
            <a:cxnSpLocks/>
          </p:cNvCxnSpPr>
          <p:nvPr/>
        </p:nvCxnSpPr>
        <p:spPr>
          <a:xfrm>
            <a:off x="5480050" y="3803602"/>
            <a:ext cx="494127" cy="0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B3806710-2133-9938-8DBD-1BD986913A8D}"/>
              </a:ext>
            </a:extLst>
          </p:cNvPr>
          <p:cNvCxnSpPr>
            <a:cxnSpLocks/>
          </p:cNvCxnSpPr>
          <p:nvPr/>
        </p:nvCxnSpPr>
        <p:spPr>
          <a:xfrm>
            <a:off x="5480049" y="4180387"/>
            <a:ext cx="494127" cy="0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278C19CD-CDA6-B28E-96B0-0F2781F2C84C}"/>
              </a:ext>
            </a:extLst>
          </p:cNvPr>
          <p:cNvCxnSpPr>
            <a:cxnSpLocks/>
          </p:cNvCxnSpPr>
          <p:nvPr/>
        </p:nvCxnSpPr>
        <p:spPr>
          <a:xfrm>
            <a:off x="5480048" y="4512769"/>
            <a:ext cx="494127" cy="0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AF9DEC8A-08D9-0B07-02F5-52BA342CB2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4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/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1DE7E-0C37-1923-6601-C3A2A1C40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AD436E-0121-3687-2C1C-70A7EA700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F74EDD-282F-93EF-33D5-3FE76B28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729B8-F28B-7A02-FF4A-0A6F9B46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D176AFD-051B-A8EC-C141-196E5AF2CA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</a:t>
            </a:r>
            <a:r>
              <a:rPr lang="de-DE" dirty="0"/>
              <a:t> Single-Network Approach Architecture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F09384-39C8-97D2-72DC-9DB80D2139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A4A5590-9D22-CC63-9969-5B633FCE53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8" y="1703388"/>
            <a:ext cx="7200000" cy="384596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56E4A7A-D91B-82C2-61B5-6A2D3E424A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59D6CED-5F41-90F3-3AAC-E784A69D75D0}"/>
              </a:ext>
            </a:extLst>
          </p:cNvPr>
          <p:cNvSpPr txBox="1"/>
          <p:nvPr/>
        </p:nvSpPr>
        <p:spPr>
          <a:xfrm>
            <a:off x="7874109" y="3429000"/>
            <a:ext cx="3641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+mn-lt"/>
                <a:sym typeface="Wingdings" panose="05000000000000000000" pitchFamily="2" charset="2"/>
              </a:rPr>
              <a:t>Anschließende Feinjustierung 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C30AF08-B994-D416-E7A3-C6A2E3603C1E}"/>
              </a:ext>
            </a:extLst>
          </p:cNvPr>
          <p:cNvCxnSpPr>
            <a:cxnSpLocks/>
          </p:cNvCxnSpPr>
          <p:nvPr/>
        </p:nvCxnSpPr>
        <p:spPr>
          <a:xfrm>
            <a:off x="7252986" y="3614133"/>
            <a:ext cx="494127" cy="0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47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E2427E1E-8758-F70F-6447-CA6C194F152A}"/>
              </a:ext>
            </a:extLst>
          </p:cNvPr>
          <p:cNvSpPr/>
          <p:nvPr/>
        </p:nvSpPr>
        <p:spPr>
          <a:xfrm>
            <a:off x="3573780" y="631575"/>
            <a:ext cx="2994660" cy="79594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BB29F8F9-F69D-840D-F4E4-3888D6EBC0FF}"/>
              </a:ext>
            </a:extLst>
          </p:cNvPr>
          <p:cNvSpPr txBox="1">
            <a:spLocks/>
          </p:cNvSpPr>
          <p:nvPr/>
        </p:nvSpPr>
        <p:spPr bwMode="gray">
          <a:xfrm>
            <a:off x="479425" y="778321"/>
            <a:ext cx="11233150" cy="89421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accent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r>
              <a:rPr lang="de-DE" dirty="0"/>
              <a:t>Arterien Segmentierung </a:t>
            </a:r>
            <a:r>
              <a:rPr lang="de-DE" dirty="0">
                <a:solidFill>
                  <a:srgbClr val="084653"/>
                </a:solidFill>
                <a:latin typeface="Myriad Pro" panose="020B0503030403020204"/>
              </a:rPr>
              <a:t>—</a:t>
            </a:r>
            <a:r>
              <a:rPr lang="de-DE" dirty="0"/>
              <a:t> </a:t>
            </a:r>
            <a:r>
              <a:rPr lang="en-US" dirty="0"/>
              <a:t>Mean IOU = 0.5064</a:t>
            </a:r>
            <a:endParaRPr lang="de-DE" dirty="0"/>
          </a:p>
          <a:p>
            <a:endParaRPr lang="de-DE" dirty="0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BC63B978-9A44-253D-A1BD-CD64A8D54928}"/>
              </a:ext>
            </a:extLst>
          </p:cNvPr>
          <p:cNvSpPr/>
          <p:nvPr/>
        </p:nvSpPr>
        <p:spPr>
          <a:xfrm>
            <a:off x="3573780" y="594921"/>
            <a:ext cx="2994660" cy="79594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2BB14BEE-3ED1-1803-DE56-9F9CA052D7DD}"/>
              </a:ext>
            </a:extLst>
          </p:cNvPr>
          <p:cNvSpPr txBox="1">
            <a:spLocks/>
          </p:cNvSpPr>
          <p:nvPr/>
        </p:nvSpPr>
        <p:spPr bwMode="gray">
          <a:xfrm>
            <a:off x="479425" y="778321"/>
            <a:ext cx="11233150" cy="89421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accent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r>
              <a:rPr lang="de-DE" dirty="0"/>
              <a:t>Arterien Segmentierung </a:t>
            </a:r>
            <a:r>
              <a:rPr lang="de-DE" dirty="0">
                <a:solidFill>
                  <a:srgbClr val="084653"/>
                </a:solidFill>
                <a:latin typeface="Myriad Pro" panose="020B0503030403020204"/>
              </a:rPr>
              <a:t>—</a:t>
            </a:r>
            <a:r>
              <a:rPr lang="de-DE" dirty="0"/>
              <a:t> M</a:t>
            </a:r>
            <a:r>
              <a:rPr lang="en-US" dirty="0" err="1"/>
              <a:t>ean</a:t>
            </a:r>
            <a:r>
              <a:rPr lang="en-US" dirty="0"/>
              <a:t> IOU = 0.7024</a:t>
            </a:r>
            <a:endParaRPr lang="de-DE" dirty="0"/>
          </a:p>
          <a:p>
            <a:endParaRPr lang="de-DE" dirty="0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B16BD5E2-E4D0-1E63-9EED-F00F0E5E3AA8}"/>
              </a:ext>
            </a:extLst>
          </p:cNvPr>
          <p:cNvSpPr/>
          <p:nvPr/>
        </p:nvSpPr>
        <p:spPr>
          <a:xfrm>
            <a:off x="3573780" y="591786"/>
            <a:ext cx="2994660" cy="79594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E27B3D7E-E8C8-B2E7-54A8-6E40A677B1DF}"/>
              </a:ext>
            </a:extLst>
          </p:cNvPr>
          <p:cNvSpPr txBox="1">
            <a:spLocks/>
          </p:cNvSpPr>
          <p:nvPr/>
        </p:nvSpPr>
        <p:spPr bwMode="gray">
          <a:xfrm>
            <a:off x="477243" y="778321"/>
            <a:ext cx="11234376" cy="894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accent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r>
              <a:rPr lang="de-DE" dirty="0"/>
              <a:t>Arterien Segmentierung </a:t>
            </a:r>
            <a:r>
              <a:rPr lang="de-DE" dirty="0">
                <a:solidFill>
                  <a:srgbClr val="084653"/>
                </a:solidFill>
                <a:latin typeface="Myriad Pro" panose="020B0503030403020204"/>
              </a:rPr>
              <a:t>—</a:t>
            </a:r>
            <a:r>
              <a:rPr lang="de-DE" dirty="0"/>
              <a:t> </a:t>
            </a:r>
            <a:r>
              <a:rPr lang="en-US" dirty="0"/>
              <a:t>Mean IOU = 0.9029</a:t>
            </a:r>
            <a:endParaRPr lang="de-DE" dirty="0"/>
          </a:p>
          <a:p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0E1E59EA-545A-1298-9C3B-F96D84125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000" y="1703388"/>
            <a:ext cx="5280000" cy="3960000"/>
          </a:xfrm>
          <a:prstGeom prst="rect">
            <a:avLst/>
          </a:prstGeom>
        </p:spPr>
      </p:pic>
      <p:pic>
        <p:nvPicPr>
          <p:cNvPr id="41" name="Grafik 40" descr="Ein Bild, das Licht enthält.&#10;&#10;Automatisch generierte Beschreibung">
            <a:extLst>
              <a:ext uri="{FF2B5EF4-FFF2-40B4-BE49-F238E27FC236}">
                <a16:creationId xmlns:a16="http://schemas.microsoft.com/office/drawing/2014/main" id="{1CC19B53-22F2-783A-F9E3-F0A6913C1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000" y="1703388"/>
            <a:ext cx="5280000" cy="3960000"/>
          </a:xfrm>
          <a:prstGeom prst="rect">
            <a:avLst/>
          </a:prstGeom>
        </p:spPr>
      </p:pic>
      <p:pic>
        <p:nvPicPr>
          <p:cNvPr id="46" name="Grafik 45" descr="Ein Bild, das Natur enthält.&#10;&#10;Automatisch generierte Beschreibung">
            <a:extLst>
              <a:ext uri="{FF2B5EF4-FFF2-40B4-BE49-F238E27FC236}">
                <a16:creationId xmlns:a16="http://schemas.microsoft.com/office/drawing/2014/main" id="{64F5EB73-ED60-354A-FDBC-EA621ABED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000" y="1703388"/>
            <a:ext cx="5280000" cy="396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3E673686-54E2-0F7E-C9D7-B91E11E1E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1703388"/>
            <a:ext cx="5280000" cy="3960000"/>
          </a:xfrm>
          <a:prstGeom prst="rect">
            <a:avLst/>
          </a:prstGeom>
        </p:spPr>
      </p:pic>
      <p:pic>
        <p:nvPicPr>
          <p:cNvPr id="40" name="Grafik 39" descr="Ein Bild, das Gewebe enthält.&#10;&#10;Automatisch generierte Beschreibung">
            <a:extLst>
              <a:ext uri="{FF2B5EF4-FFF2-40B4-BE49-F238E27FC236}">
                <a16:creationId xmlns:a16="http://schemas.microsoft.com/office/drawing/2014/main" id="{DAC5AC57-FE5A-B232-910B-58EEACAAC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1703388"/>
            <a:ext cx="5280000" cy="3960000"/>
          </a:xfrm>
          <a:prstGeom prst="rect">
            <a:avLst/>
          </a:prstGeom>
        </p:spPr>
      </p:pic>
      <p:pic>
        <p:nvPicPr>
          <p:cNvPr id="45" name="Grafik 44" descr="Ein Bild, das Porzellan enthält.&#10;&#10;Automatisch generierte Beschreibung">
            <a:extLst>
              <a:ext uri="{FF2B5EF4-FFF2-40B4-BE49-F238E27FC236}">
                <a16:creationId xmlns:a16="http://schemas.microsoft.com/office/drawing/2014/main" id="{18DBD022-1B63-D33C-7276-3011CC8BD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1703388"/>
            <a:ext cx="5280000" cy="396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899C6D-8DC2-9536-7B9E-CD4F453DC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D174E5-BE92-6EA4-A83E-994F245F30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145251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</a:t>
            </a:r>
            <a:r>
              <a:rPr lang="de-DE" dirty="0"/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B495EB0-819D-C863-0D11-92BCF4D1AEA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96C1C06-0877-996D-DB5B-9AA3CE010138}"/>
              </a:ext>
            </a:extLst>
          </p:cNvPr>
          <p:cNvSpPr/>
          <p:nvPr/>
        </p:nvSpPr>
        <p:spPr>
          <a:xfrm>
            <a:off x="6195382" y="5781053"/>
            <a:ext cx="288032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5028A7F-666F-2ECB-F762-864687ED03CF}"/>
              </a:ext>
            </a:extLst>
          </p:cNvPr>
          <p:cNvSpPr/>
          <p:nvPr/>
        </p:nvSpPr>
        <p:spPr>
          <a:xfrm>
            <a:off x="7182871" y="5774561"/>
            <a:ext cx="288032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C749941-AABE-BC9F-F5C2-40B7E6E71D89}"/>
              </a:ext>
            </a:extLst>
          </p:cNvPr>
          <p:cNvSpPr/>
          <p:nvPr/>
        </p:nvSpPr>
        <p:spPr>
          <a:xfrm>
            <a:off x="8161495" y="5753561"/>
            <a:ext cx="288032" cy="288032"/>
          </a:xfrm>
          <a:prstGeom prst="rect">
            <a:avLst/>
          </a:prstGeom>
          <a:solidFill>
            <a:srgbClr val="FF4D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5120476-FC14-221F-4ACF-8DB477F3AEBB}"/>
              </a:ext>
            </a:extLst>
          </p:cNvPr>
          <p:cNvSpPr/>
          <p:nvPr/>
        </p:nvSpPr>
        <p:spPr>
          <a:xfrm>
            <a:off x="9099661" y="5758338"/>
            <a:ext cx="288032" cy="288032"/>
          </a:xfrm>
          <a:prstGeom prst="rect">
            <a:avLst/>
          </a:prstGeom>
          <a:solidFill>
            <a:srgbClr val="0099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455A3A6-B6CB-53FF-C9DC-B4B456CD5C72}"/>
              </a:ext>
            </a:extLst>
          </p:cNvPr>
          <p:cNvSpPr txBox="1"/>
          <p:nvPr/>
        </p:nvSpPr>
        <p:spPr>
          <a:xfrm>
            <a:off x="6519418" y="5694236"/>
            <a:ext cx="702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latin typeface="+mn-lt"/>
                <a:sym typeface="Wingdings" panose="05000000000000000000" pitchFamily="2" charset="2"/>
              </a:rPr>
              <a:t>TP</a:t>
            </a:r>
            <a:endParaRPr lang="en-US" sz="2400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029907F-1239-D1B2-B4F7-E4097D5B7D27}"/>
              </a:ext>
            </a:extLst>
          </p:cNvPr>
          <p:cNvSpPr txBox="1"/>
          <p:nvPr/>
        </p:nvSpPr>
        <p:spPr>
          <a:xfrm>
            <a:off x="7510165" y="5688136"/>
            <a:ext cx="612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latin typeface="+mn-lt"/>
                <a:sym typeface="Wingdings" panose="05000000000000000000" pitchFamily="2" charset="2"/>
              </a:rPr>
              <a:t>TN</a:t>
            </a:r>
            <a:endParaRPr lang="en-US" sz="2400" dirty="0"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9EC0070-745A-D1B7-F151-073E8FB9E907}"/>
              </a:ext>
            </a:extLst>
          </p:cNvPr>
          <p:cNvSpPr txBox="1"/>
          <p:nvPr/>
        </p:nvSpPr>
        <p:spPr>
          <a:xfrm>
            <a:off x="8485531" y="5688136"/>
            <a:ext cx="5786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latin typeface="+mn-lt"/>
                <a:sym typeface="Wingdings" panose="05000000000000000000" pitchFamily="2" charset="2"/>
              </a:rPr>
              <a:t>FP</a:t>
            </a:r>
            <a:endParaRPr lang="en-US" sz="2400" dirty="0">
              <a:latin typeface="+mn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056C25E-3E66-6F40-EB28-7E2D2DE53D58}"/>
              </a:ext>
            </a:extLst>
          </p:cNvPr>
          <p:cNvSpPr txBox="1"/>
          <p:nvPr/>
        </p:nvSpPr>
        <p:spPr>
          <a:xfrm>
            <a:off x="9423697" y="5688136"/>
            <a:ext cx="702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latin typeface="+mn-lt"/>
                <a:sym typeface="Wingdings" panose="05000000000000000000" pitchFamily="2" charset="2"/>
              </a:rPr>
              <a:t>FN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758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39" grpId="0" animBg="1"/>
      <p:bldP spid="42" grpId="0"/>
      <p:bldP spid="43" grpId="0" animBg="1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1DE7E-0C37-1923-6601-C3A2A1C40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AD436E-0121-3687-2C1C-70A7EA700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F74EDD-282F-93EF-33D5-3FE76B28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dirty="0"/>
              <a:t>© Universität zu Lübeck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729B8-F28B-7A02-FF4A-0A6F9B46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D176AFD-051B-A8EC-C141-196E5AF2CA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</a:t>
            </a:r>
            <a:r>
              <a:rPr lang="de-DE" dirty="0"/>
              <a:t> Single-Network Approach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C89CF6-C2FF-931C-4784-BDF52186AD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1703388"/>
            <a:ext cx="7200000" cy="384596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0568B2A-C44E-D5C7-A645-A71BC6E3A13D}"/>
              </a:ext>
            </a:extLst>
          </p:cNvPr>
          <p:cNvSpPr/>
          <p:nvPr/>
        </p:nvSpPr>
        <p:spPr>
          <a:xfrm>
            <a:off x="1400748" y="5010150"/>
            <a:ext cx="2796602" cy="6985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67436C0-8E1C-321C-6CAF-13B0E0F59E1B}"/>
              </a:ext>
            </a:extLst>
          </p:cNvPr>
          <p:cNvSpPr/>
          <p:nvPr/>
        </p:nvSpPr>
        <p:spPr>
          <a:xfrm>
            <a:off x="4197350" y="5010150"/>
            <a:ext cx="1124744" cy="6985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FCE810A-A79B-DBD7-5E06-DC016195EC46}"/>
              </a:ext>
            </a:extLst>
          </p:cNvPr>
          <p:cNvSpPr/>
          <p:nvPr/>
        </p:nvSpPr>
        <p:spPr>
          <a:xfrm>
            <a:off x="5322094" y="5010150"/>
            <a:ext cx="1671858" cy="69850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BBB4ED8-0A51-9B01-BE44-2C8EFB9CAA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32E38F8-9891-53A1-9CA4-C6E967C55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349" y="3873276"/>
            <a:ext cx="960000" cy="720000"/>
          </a:xfrm>
          <a:prstGeom prst="rect">
            <a:avLst/>
          </a:prstGeom>
        </p:spPr>
      </p:pic>
      <p:pic>
        <p:nvPicPr>
          <p:cNvPr id="15" name="Grafik 14" descr="Ein Bild, das Licht enthält.&#10;&#10;Automatisch generierte Beschreibung">
            <a:extLst>
              <a:ext uri="{FF2B5EF4-FFF2-40B4-BE49-F238E27FC236}">
                <a16:creationId xmlns:a16="http://schemas.microsoft.com/office/drawing/2014/main" id="{7165942F-541C-A323-D176-B5612147A1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093" y="3153276"/>
            <a:ext cx="960000" cy="720000"/>
          </a:xfrm>
          <a:prstGeom prst="rect">
            <a:avLst/>
          </a:prstGeom>
        </p:spPr>
      </p:pic>
      <p:pic>
        <p:nvPicPr>
          <p:cNvPr id="16" name="Grafik 15" descr="Ein Bild, das Natur enthält.&#10;&#10;Automatisch generierte Beschreibung">
            <a:extLst>
              <a:ext uri="{FF2B5EF4-FFF2-40B4-BE49-F238E27FC236}">
                <a16:creationId xmlns:a16="http://schemas.microsoft.com/office/drawing/2014/main" id="{19E17BE4-9AFF-CD1B-104E-D5792D79D0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757" y="2485473"/>
            <a:ext cx="960000" cy="720000"/>
          </a:xfrm>
          <a:prstGeom prst="rect">
            <a:avLst/>
          </a:prstGeom>
        </p:spPr>
      </p:pic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13DAC4D7-7AD3-0F88-D6EC-294A80AD9A6D}"/>
              </a:ext>
            </a:extLst>
          </p:cNvPr>
          <p:cNvCxnSpPr>
            <a:cxnSpLocks/>
          </p:cNvCxnSpPr>
          <p:nvPr/>
        </p:nvCxnSpPr>
        <p:spPr>
          <a:xfrm rot="10800000">
            <a:off x="4197350" y="4594540"/>
            <a:ext cx="0" cy="324561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66D50EC3-E93D-7652-236C-738E66F7E751}"/>
              </a:ext>
            </a:extLst>
          </p:cNvPr>
          <p:cNvCxnSpPr>
            <a:cxnSpLocks/>
          </p:cNvCxnSpPr>
          <p:nvPr/>
        </p:nvCxnSpPr>
        <p:spPr>
          <a:xfrm rot="10800000">
            <a:off x="5322094" y="3891272"/>
            <a:ext cx="0" cy="324561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C35FA887-DC58-37FE-E918-C8A1C3D03810}"/>
              </a:ext>
            </a:extLst>
          </p:cNvPr>
          <p:cNvCxnSpPr>
            <a:cxnSpLocks/>
          </p:cNvCxnSpPr>
          <p:nvPr/>
        </p:nvCxnSpPr>
        <p:spPr>
          <a:xfrm rot="10800000">
            <a:off x="6431757" y="3205473"/>
            <a:ext cx="0" cy="324561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62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\documentclass{article}&#10;\usepackage{amsmath}&#10;\pagestyle{empty}&#10;\usepackage{tikz}&#10;\usepackage{amssymb}&#10;\usetikzlibrary{arrows.meta}&#10;\usetikzlibrary{quotes,angles}&#10;\usetikzlibrary{arrows}&#10;\usepackage{amsmath}&#10;\usepackage{tabularx}&#10;%\usepackage{tabular*}&#10;\usepackage{multirow}&#10;\usepackage{graphicx}&#10;\usepackage{colortbl}&#10;\usepackage{color}&#10;\usepackage{tikz}&#10;\usepackage{amssymb}&#10;\usetikzlibrary{arrows.meta}&#10;\usetikzlibrary{quotes,angles}&#10;\usetikzlibrary{arrows}&#10;\usepackage{amsmath}&#10;\usepackage{longtable}&#10;\usepackage{adjustbox}&#10;\usepackage{multirow}&#10;\usepackage{makecell}&#10;\begin{document}&#10;&#10;\begin{table}[h!]&#10;\centering&#10;\begin{adjustbox}{max width=\linewidth}&#10;\begin{tabular}{|c|c|c|c|c|c|}&#10;    %\hline&#10;    %\multicolumn{2}{|c|}{1. order risk factor, effective independent of other factors} \\&#10;    \hline&#10;   \makecell{Folder\\ID}&amp; \makecell{Number of\\images} &amp; \makecell{Number\\of IDs} &amp; Microscope(s) &amp; \makecell{Acquisition\\date(s)} &amp; Resolution(s) \\ % &amp; \makecell{Knockout\\Gene(s)} \\ %&#10;    \hline&#10;    1  &amp; 353 &amp; 35 &amp; \multirow{3}{*}{Keyence BZ-9000}  &amp; 06.03.2020 &amp; \multirow{2}{*}{$2720 \times 2048$} \\ % &amp; Apoe  \\&#10;    %\hline&#10;    \cline{1-3}&#10;    \cline{5-5}&#10;    2  &amp; 165 &amp; 16 &amp;  &amp; 09.10.2020 &amp; \\ % &amp; Apoe  \\&#10;    %\hline&#10;    \cline{1-3}&#10;    \cline{5-6}&#10;    3  &amp; 391 &amp; 34 &amp;  &amp; 01.07.2020 &amp; \multirow{2}{*}{$ 1040 \times 772 $} \\ % &amp; Apoe  \\&#10;    \cline{1-5}&#10;    4  &amp; 1075 &amp; 63 &amp; Olympus IX70  &amp; 26.01.2015 &amp; \\ % &amp; Apoe ± Cyp17a1  \\&#10;    \hline&#10;    5 &amp; 278 &amp; 16 &amp; Keyence BZ-X800 &amp; 13.06.2020 &amp; $ 4080 \times 2048 $ \\ % &amp; Apoe ± Phactr1  \\&#10;    \hline&#10;    6  &amp; 271 &amp; 25 &amp; \multirow{3}{*}{Keyence BZ-9000} &amp; 10.04.2020 &amp; $ 1040 \times 772 $ \\ % &amp; Apoe  \\&#10;    %\hline&#10;    \cline{1-3}&#10;    \cline{5-6}&#10;    7  &amp; 216 &amp; 3 &amp;  &amp; \multirow{2}{*}{12.05.2020}  &amp; $ 2720 \times 2048 $ \\ % &amp; Apoe ± Adamts7  \\&#10;    %\hline&#10;    \cline{1-3}&#10;    \cline{6-6}&#10;    8  &amp; 322 &amp; 29 &amp; &amp; &amp; \multirow{2}{*}{$ 1040 \times 772 $}  \\ % &amp; Apoe ± Adamts7  \\&#10;    \cline{1-5}&#10;    9  &amp; 396 &amp; 32 &amp; Olympus IX70 &amp; 05.02.2014 &amp; \\ % &amp; Apoe ± Zc3hc1  \\&#10;    \hline&#10;    10  &amp; 483 &amp; 44  &amp; \makecell{Keyence BZ-9000\\Keyence BZ-X800} &amp; \makecell{20.05.2020\\07.07.2020} &amp; \makecell{$ 1920 \times 1440 $\\$ 2720 \times 2048 $} \\ % &amp; Apoe ± Cxcl12  \\&#10;    \hline&#10;    11  &amp; 232 &amp; 23 &amp; \multirow{8}{*}{Keyence BZ-X800} &amp; 17.12.2020 &amp; \multirow{2}{*}{$ 1920 \times 1440 $} \\ % &amp; Apoe ± Mras  \\&#10;    %\hline&#10;    \cline{1-3}&#10;    \cline{5-5}&#10;    12  &amp; 565 &amp; 50 &amp; &amp; 24.11.2021 &amp;  \\ % &amp; Apoe ± Mras  \\&#10;    %\hline&#10;    \cline{1-3}&#10;    \cline{5-6}&#10;    13  &amp; 642 &amp; 179 &amp;  &amp; 18.11.2020 &amp; \makecell{$ 960 \times 720 $\\$ 1920 \times 1440 $\\$ 2720 \times 2048 $} \\ % &amp; Apoe, Inbred mice   \\&#10;    %\hline&#10;    \cline{1-3}&#10;    \cline{5-6}&#10;    14  &amp; 569 &amp; 48 &amp;  &amp; 01.07.2022 &amp; $ 1920 \times 1440 $  \\ %&amp; \makecell{Apoe treated\\with siRNA\\ against Adamts7}  \\&#10;    %\hline&#10;    \cline{1-3}&#10;    \cline{5-6}&#10;    15  &amp; 1103 &amp; 104 &amp; &amp; 15.02.2022 &amp;  \makecell{$ 960 \times 720 $\\$ 1920 \times 1440 $} \\ % &amp; Apoe + AAV-PCSK9  \\&#10;    \hline&#10;    16  &amp; 296 &amp; 30 &amp; Keyence BZ-9000 &amp; 01.09.2020 &amp; $ 2720 \times 2048 $  \\ %&amp; Apoe ± Cxcl12  \\&#10;    \hline&#10;    16 total &amp; 7357 total &amp; 731 total &amp; \makecell{3 different\\microscopes} &amp; 8+ years &amp; \makecell{5 different\\resolutions} \\ % &amp; \makecell{multiple Apoe\\knockout variants} \\&#10;    \hline&#10;&#10;    \hline&#10;\end{tabular} &#10;\end{adjustbox}&#10;\end{table}&#10;&#10;&#10;\end{document}" title="IguanaTex Bitmap Display">
            <a:extLst>
              <a:ext uri="{FF2B5EF4-FFF2-40B4-BE49-F238E27FC236}">
                <a16:creationId xmlns:a16="http://schemas.microsoft.com/office/drawing/2014/main" id="{91560DE0-83B8-2B64-D194-D5D6A8C605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1703388"/>
            <a:ext cx="5615349" cy="431065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4C553751-2A38-7671-EACA-45D72861D78D}"/>
              </a:ext>
            </a:extLst>
          </p:cNvPr>
          <p:cNvSpPr/>
          <p:nvPr/>
        </p:nvSpPr>
        <p:spPr>
          <a:xfrm>
            <a:off x="479423" y="2059592"/>
            <a:ext cx="5615349" cy="2874357"/>
          </a:xfrm>
          <a:prstGeom prst="rect">
            <a:avLst/>
          </a:prstGeom>
          <a:solidFill>
            <a:srgbClr val="000000">
              <a:alpha val="5098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60" name="Grafik 59" descr="\documentclass{article}&#10;\usepackage{amsmath}&#10;\pagestyle{empty}&#10;\usepackage{tikz}&#10;\usepackage{amssymb}&#10;\usetikzlibrary{arrows.meta}&#10;\usetikzlibrary{quotes,angles}&#10;\usetikzlibrary{arrows}&#10;\usepackage{amsmath}&#10;\usepackage{tabularx}&#10;%\usepackage{tabular*}&#10;\usepackage{multirow}&#10;\usepackage{graphicx}&#10;\usepackage{colortbl}&#10;\usepackage{color}&#10;\usepackage{tikz}&#10;\usepackage{amssymb}&#10;\usetikzlibrary{arrows.meta}&#10;\usetikzlibrary{quotes,angles}&#10;\usetikzlibrary{arrows}&#10;\usepackage{amsmath}&#10;\usepackage{longtable}&#10;\usepackage{adjustbox}&#10;\usepackage{multirow}&#10;\usepackage{makecell}&#10;\begin{document}&#10;&#10;\begin{table}[h!]&#10;\centering&#10;\begin{adjustbox}{max width=\linewidth}&#10;\begin{tabular}{|c|c|c|c|c|c|}&#10;    %\hline&#10;    %\multicolumn{2}{|c|}{1. order risk factor, effective independent of other factors} \\&#10;    \hline&#10;   \makecell{Folder\\ID}&amp; \makecell{Number of\\images} &amp; \makecell{Number\\of IDs} &amp; Microscope(s) &amp; \makecell{Acquisition\\date(s)} &amp; Resolution(s) \\ % &amp; \makecell{Knockout\\Gene(s)} \\ %&#10;    \hline&#10;    1  &amp; 353 &amp; 35 &amp; \multirow{3}{*}{Keyence BZ-9000}  &amp; 06.03.2020 &amp; \multirow{2}{*}{$2720 \times 2048$} \\ % &amp; Apoe  \\&#10;    %\hline&#10;    \cline{1-3}&#10;    \cline{5-5}&#10;    2  &amp; 165 &amp; 16 &amp;  &amp; 09.10.2020 &amp; \\ % &amp; Apoe  \\&#10;    %\hline&#10;    \cline{1-3}&#10;    \cline{5-6}&#10;    3  &amp; 391 &amp; 34 &amp;  &amp; 01.07.2020 &amp; \multirow{2}{*}{$ 1040 \times 772 $} \\ % &amp; Apoe  \\&#10;    \cline{1-5}&#10;    4  &amp; 1075 &amp; 63 &amp; Olympus IX70  &amp; 26.01.2015 &amp; \\ % &amp; Apoe ± Cyp17a1  \\&#10;    \hline&#10;    5 &amp; 278 &amp; 16 &amp; Keyence BZ-X800 &amp; 13.06.2020 &amp; $ 4080 \times 2048 $ \\ % &amp; Apoe ± Phactr1  \\&#10;    \hline&#10;    6  &amp; 271 &amp; 25 &amp; \multirow{3}{*}{Keyence BZ-9000} &amp; 10.04.2020 &amp; $ 1040 \times 772 $ \\ % &amp; Apoe  \\&#10;    %\hline&#10;    \cline{1-3}&#10;    \cline{5-6}&#10;    7  &amp; 216 &amp; 3 &amp;  &amp; \multirow{2}{*}{12.05.2020}  &amp; $ 2720 \times 2048 $ \\ % &amp; Apoe ± Adamts7  \\&#10;    %\hline&#10;    \cline{1-3}&#10;    \cline{6-6}&#10;    8  &amp; 322 &amp; 29 &amp; &amp; &amp; \multirow{2}{*}{$ 1040 \times 772 $}  \\ % &amp; Apoe ± Adamts7  \\&#10;    \cline{1-5}&#10;    9  &amp; 396 &amp; 32 &amp; Olympus IX70 &amp; 05.02.2014 &amp; \\ % &amp; Apoe ± Zc3hc1  \\&#10;    \hline&#10;    10  &amp; 483 &amp; 44  &amp; \makecell{Keyence BZ-9000\\Keyence BZ-X800} &amp; \makecell{20.05.2020\\07.07.2020} &amp; \makecell{$ 1920 \times 1440 $\\$ 2720 \times 2048 $} \\ % &amp; Apoe ± Cxcl12  \\&#10;    \hline&#10;    11  &amp; 232 &amp; 23 &amp; \multirow{8}{*}{Keyence BZ-X800} &amp; 17.12.2020 &amp; \multirow{2}{*}{$ 1920 \times 1440 $} \\ % &amp; Apoe ± Mras  \\&#10;    %\hline&#10;    \cline{1-3}&#10;    \cline{5-5}&#10;    12  &amp; 565 &amp; 50 &amp; &amp; 24.11.2021 &amp;  \\ % &amp; Apoe ± Mras  \\&#10;    %\hline&#10;    \cline{1-3}&#10;    \cline{5-6}&#10;    13  &amp; 642 &amp; 179 &amp;  &amp; 18.11.2020 &amp; \makecell{$ 960 \times 720 $\\$ 1920 \times 1440 $\\$ 2720 \times 2048 $} \\ % &amp; Apoe, Inbred mice   \\&#10;    %\hline&#10;    \cline{1-3}&#10;    \cline{5-6}&#10;    14  &amp; 569 &amp; 48 &amp;  &amp; 01.07.2022 &amp; $ 1920 \times 1440 $  \\ %&amp; \makecell{Apoe treated\\with siRNA\\ against Adamts7}  \\&#10;    %\hline&#10;    \cline{1-3}&#10;    \cline{5-6}&#10;    15  &amp; 1103 &amp; 104 &amp; &amp; 15.02.2022 &amp;  \makecell{$ 960 \times 720 $\\$ 1920 \times 1440 $} \\ % &amp; Apoe + AAV-PCSK9  \\&#10;    \hline&#10;    16  &amp; 296 &amp; 30 &amp; Keyence BZ-9000 &amp; 01.09.2020 &amp; $ 2720 \times 2048 $  \\ %&amp; Apoe ± Cxcl12  \\&#10;    \hline&#10;    16 total &amp; 7357 total &amp; 731 total &amp; \makecell{3 different\\microscopes} &amp; 8+ years &amp; \makecell{5 different\\resolutions} \\ % &amp; \makecell{multiple Apoe\\knockout variants} \\&#10;    \hline&#10;&#10;    \hline&#10;\end{tabular} &#10;\end{adjustbox}&#10;\end{table}&#10;&#10;&#10;\end{document}" title="IguanaTex Bitmap Display">
            <a:extLst>
              <a:ext uri="{FF2B5EF4-FFF2-40B4-BE49-F238E27FC236}">
                <a16:creationId xmlns:a16="http://schemas.microsoft.com/office/drawing/2014/main" id="{8F8EB62A-379B-6BD4-2E20-B24931EA47A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1" y="1703388"/>
            <a:ext cx="5616427" cy="43115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D1DE7E-0C37-1923-6601-C3A2A1C40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AD436E-0121-3687-2C1C-70A7EA700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F74EDD-282F-93EF-33D5-3FE76B28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729B8-F28B-7A02-FF4A-0A6F9B46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D176AFD-051B-A8EC-C141-196E5AF2CA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</a:t>
            </a:r>
            <a:r>
              <a:rPr lang="de-DE" dirty="0"/>
              <a:t> Single-Network Approach </a:t>
            </a:r>
            <a:r>
              <a:rPr lang="de-DE" dirty="0" err="1"/>
              <a:t>Retrain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7D41081-E551-9718-41CF-E449FB7231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pic>
        <p:nvPicPr>
          <p:cNvPr id="36" name="Grafik 35" descr="Crashtest-Dummy mit einfarbiger Füllung">
            <a:extLst>
              <a:ext uri="{FF2B5EF4-FFF2-40B4-BE49-F238E27FC236}">
                <a16:creationId xmlns:a16="http://schemas.microsoft.com/office/drawing/2014/main" id="{57D0AC2F-251C-2395-DB3E-7253786C75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21502" y="4857657"/>
            <a:ext cx="914400" cy="914400"/>
          </a:xfrm>
          <a:prstGeom prst="rect">
            <a:avLst/>
          </a:prstGeom>
        </p:spPr>
      </p:pic>
      <p:pic>
        <p:nvPicPr>
          <p:cNvPr id="38" name="Grafik 37" descr="Wissenschaftler mit einfarbiger Füllung">
            <a:extLst>
              <a:ext uri="{FF2B5EF4-FFF2-40B4-BE49-F238E27FC236}">
                <a16:creationId xmlns:a16="http://schemas.microsoft.com/office/drawing/2014/main" id="{6113E96C-4E61-9719-7755-F293EEA2A8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22782" y="4857657"/>
            <a:ext cx="914400" cy="914400"/>
          </a:xfrm>
          <a:prstGeom prst="rect">
            <a:avLst/>
          </a:prstGeom>
        </p:spPr>
      </p:pic>
      <p:pic>
        <p:nvPicPr>
          <p:cNvPr id="40" name="Grafik 39" descr="Klemmbrett gemischt mit einfarbiger Füllung">
            <a:extLst>
              <a:ext uri="{FF2B5EF4-FFF2-40B4-BE49-F238E27FC236}">
                <a16:creationId xmlns:a16="http://schemas.microsoft.com/office/drawing/2014/main" id="{06D7208D-7C4C-A0FF-526E-BBBAB8200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22737" y="4857657"/>
            <a:ext cx="914400" cy="914400"/>
          </a:xfrm>
          <a:prstGeom prst="rect">
            <a:avLst/>
          </a:prstGeom>
        </p:spPr>
      </p:pic>
      <p:pic>
        <p:nvPicPr>
          <p:cNvPr id="42" name="Grafik 41" descr="Elliptisch mit einfarbiger Füllung">
            <a:extLst>
              <a:ext uri="{FF2B5EF4-FFF2-40B4-BE49-F238E27FC236}">
                <a16:creationId xmlns:a16="http://schemas.microsoft.com/office/drawing/2014/main" id="{E68F9058-1471-FACF-B5A1-9620FB7C1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21502" y="2971800"/>
            <a:ext cx="914400" cy="914400"/>
          </a:xfrm>
          <a:prstGeom prst="rect">
            <a:avLst/>
          </a:prstGeom>
        </p:spPr>
      </p:pic>
      <p:pic>
        <p:nvPicPr>
          <p:cNvPr id="44" name="Grafik 43" descr="Ausführen mit einfarbiger Füllung">
            <a:extLst>
              <a:ext uri="{FF2B5EF4-FFF2-40B4-BE49-F238E27FC236}">
                <a16:creationId xmlns:a16="http://schemas.microsoft.com/office/drawing/2014/main" id="{1A3908A4-9CF0-AD9E-92CF-A9960D4F5C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22782" y="3039571"/>
            <a:ext cx="914400" cy="914400"/>
          </a:xfrm>
          <a:prstGeom prst="rect">
            <a:avLst/>
          </a:prstGeom>
        </p:spPr>
      </p:pic>
      <p:pic>
        <p:nvPicPr>
          <p:cNvPr id="48" name="Grafik 47" descr="Turner: Bodenprogramm mit einfarbiger Füllung">
            <a:extLst>
              <a:ext uri="{FF2B5EF4-FFF2-40B4-BE49-F238E27FC236}">
                <a16:creationId xmlns:a16="http://schemas.microsoft.com/office/drawing/2014/main" id="{2664D5D8-B7FA-982F-8DC1-F6CCF8A0AB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22737" y="3039571"/>
            <a:ext cx="914400" cy="914400"/>
          </a:xfrm>
          <a:prstGeom prst="rect">
            <a:avLst/>
          </a:prstGeom>
        </p:spPr>
      </p:pic>
      <p:sp>
        <p:nvSpPr>
          <p:cNvPr id="53" name="Rechteck 52">
            <a:extLst>
              <a:ext uri="{FF2B5EF4-FFF2-40B4-BE49-F238E27FC236}">
                <a16:creationId xmlns:a16="http://schemas.microsoft.com/office/drawing/2014/main" id="{D63582C4-0F10-15ED-9882-216587ABE533}"/>
              </a:ext>
            </a:extLst>
          </p:cNvPr>
          <p:cNvSpPr/>
          <p:nvPr/>
        </p:nvSpPr>
        <p:spPr>
          <a:xfrm>
            <a:off x="479424" y="4939787"/>
            <a:ext cx="5615349" cy="699014"/>
          </a:xfrm>
          <a:prstGeom prst="rect">
            <a:avLst/>
          </a:prstGeom>
          <a:solidFill>
            <a:srgbClr val="000000">
              <a:alpha val="5098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98FE7D4F-CFED-EB8D-E6F6-8D4C86BD19D0}"/>
              </a:ext>
            </a:extLst>
          </p:cNvPr>
          <p:cNvSpPr txBox="1"/>
          <p:nvPr/>
        </p:nvSpPr>
        <p:spPr>
          <a:xfrm>
            <a:off x="6094773" y="2667321"/>
            <a:ext cx="3641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+mn-lt"/>
                <a:sym typeface="Wingdings" panose="05000000000000000000" pitchFamily="2" charset="2"/>
              </a:rPr>
              <a:t>Training und Validation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3C038A2B-7C9B-C4A0-0C2D-2435AD6E9385}"/>
              </a:ext>
            </a:extLst>
          </p:cNvPr>
          <p:cNvSpPr txBox="1"/>
          <p:nvPr/>
        </p:nvSpPr>
        <p:spPr>
          <a:xfrm>
            <a:off x="6094773" y="4613645"/>
            <a:ext cx="3641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+mn-lt"/>
                <a:sym typeface="Wingdings" panose="05000000000000000000" pitchFamily="2" charset="2"/>
              </a:rPr>
              <a:t>Tests</a:t>
            </a:r>
          </a:p>
        </p:txBody>
      </p:sp>
    </p:spTree>
    <p:extLst>
      <p:ext uri="{BB962C8B-B14F-4D97-AF65-F5344CB8AC3E}">
        <p14:creationId xmlns:p14="http://schemas.microsoft.com/office/powerpoint/2010/main" val="46099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3" grpId="0" animBg="1"/>
      <p:bldP spid="54" grpId="0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3BED0E88-858C-FC68-E7D7-F85135ACE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C839A9A-45D8-B651-DEA1-5569F06A3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04E2F-0DC3-491D-BBFF-E567024868D0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79067A-8D0D-044B-AE25-3EE47084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7804F6-C499-9ED5-A592-75C175214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7A6BD75-1E45-D177-7FDB-11A73F65A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3883C9D-DADB-0DC8-BD44-444B847062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62249"/>
          </a:xfrm>
        </p:spPr>
        <p:txBody>
          <a:bodyPr/>
          <a:lstStyle/>
          <a:p>
            <a:pPr lvl="2"/>
            <a:r>
              <a:rPr lang="de-DE" dirty="0"/>
              <a:t>Einleitung</a:t>
            </a:r>
          </a:p>
          <a:p>
            <a:pPr lvl="3"/>
            <a:r>
              <a:rPr lang="de-DE" dirty="0"/>
              <a:t>Teamvorstellung</a:t>
            </a:r>
          </a:p>
          <a:p>
            <a:pPr lvl="3"/>
            <a:r>
              <a:rPr lang="de-DE" dirty="0"/>
              <a:t>Motivation</a:t>
            </a:r>
          </a:p>
          <a:p>
            <a:pPr lvl="2"/>
            <a:r>
              <a:rPr lang="de-DE" dirty="0"/>
              <a:t>Methoden</a:t>
            </a:r>
          </a:p>
          <a:p>
            <a:pPr lvl="3"/>
            <a:r>
              <a:rPr lang="de-DE" dirty="0"/>
              <a:t>Datensatz</a:t>
            </a:r>
          </a:p>
          <a:p>
            <a:pPr lvl="3"/>
            <a:r>
              <a:rPr lang="de-DE" dirty="0"/>
              <a:t>Arterien Segmentierung</a:t>
            </a:r>
          </a:p>
          <a:p>
            <a:pPr lvl="4"/>
            <a:r>
              <a:rPr lang="de-DE" dirty="0"/>
              <a:t>Single-Network Approach</a:t>
            </a:r>
          </a:p>
          <a:p>
            <a:pPr lvl="4"/>
            <a:r>
              <a:rPr lang="de-DE" dirty="0"/>
              <a:t>Multi-Network Approach</a:t>
            </a:r>
          </a:p>
          <a:p>
            <a:pPr lvl="4"/>
            <a:r>
              <a:rPr lang="de-DE" dirty="0"/>
              <a:t>Ensembles</a:t>
            </a:r>
          </a:p>
          <a:p>
            <a:pPr lvl="3"/>
            <a:r>
              <a:rPr lang="de-DE" dirty="0"/>
              <a:t>Plaque Segmentierung</a:t>
            </a:r>
          </a:p>
          <a:p>
            <a:pPr lvl="4"/>
            <a:r>
              <a:rPr lang="de-DE" dirty="0"/>
              <a:t>Erstellen eines Datensatzes</a:t>
            </a:r>
          </a:p>
          <a:p>
            <a:pPr lvl="4"/>
            <a:r>
              <a:rPr lang="de-DE" dirty="0"/>
              <a:t>Unüberwachtes Lernen mit W-Net</a:t>
            </a:r>
          </a:p>
          <a:p>
            <a:pPr lvl="2"/>
            <a:r>
              <a:rPr lang="de-DE" dirty="0"/>
              <a:t>Ausblick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56A27E8-7420-6C66-DF1A-6C4A3443A8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4287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1DE7E-0C37-1923-6601-C3A2A1C40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AD436E-0121-3687-2C1C-70A7EA700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F74EDD-282F-93EF-33D5-3FE76B28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729B8-F28B-7A02-FF4A-0A6F9B46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D176AFD-051B-A8EC-C141-196E5AF2CA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</a:t>
            </a:r>
            <a:r>
              <a:rPr lang="de-DE" dirty="0"/>
              <a:t> Single-Network Approach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F09384-39C8-97D2-72DC-9DB80D2139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EA91E6-4E96-7862-FA70-5A5DEA7533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1703388"/>
            <a:ext cx="7200000" cy="384596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44993246-3459-AD1A-7CE9-804C6299FE7C}"/>
              </a:ext>
            </a:extLst>
          </p:cNvPr>
          <p:cNvSpPr/>
          <p:nvPr/>
        </p:nvSpPr>
        <p:spPr>
          <a:xfrm>
            <a:off x="1400748" y="5010150"/>
            <a:ext cx="2796602" cy="6985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3A687C5-A986-C991-A7D5-9D4E45DDE976}"/>
              </a:ext>
            </a:extLst>
          </p:cNvPr>
          <p:cNvSpPr/>
          <p:nvPr/>
        </p:nvSpPr>
        <p:spPr>
          <a:xfrm>
            <a:off x="4197350" y="5010150"/>
            <a:ext cx="1124744" cy="6985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AC37591-2F96-86D3-5F91-FCC2E54C3CEB}"/>
              </a:ext>
            </a:extLst>
          </p:cNvPr>
          <p:cNvSpPr/>
          <p:nvPr/>
        </p:nvSpPr>
        <p:spPr>
          <a:xfrm>
            <a:off x="5322094" y="5010150"/>
            <a:ext cx="1671858" cy="69850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DDEB581-263C-97C6-8430-EBB72CB1E7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3919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Diagram 4">
            <a:extLst>
              <a:ext uri="{FF2B5EF4-FFF2-40B4-BE49-F238E27FC236}">
                <a16:creationId xmlns:a16="http://schemas.microsoft.com/office/drawing/2014/main" id="{B919F797-3AD1-4A8F-85AA-E4D6A65BA46E}"/>
              </a:ext>
            </a:extLst>
          </p:cNvPr>
          <p:cNvGraphicFramePr/>
          <p:nvPr/>
        </p:nvGraphicFramePr>
        <p:xfrm>
          <a:off x="8094940" y="3061452"/>
          <a:ext cx="1415346" cy="2171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2" name="Diagram 4">
            <a:extLst>
              <a:ext uri="{FF2B5EF4-FFF2-40B4-BE49-F238E27FC236}">
                <a16:creationId xmlns:a16="http://schemas.microsoft.com/office/drawing/2014/main" id="{B919F797-3AD1-4A8F-85AA-E4D6A65BA46E}"/>
              </a:ext>
            </a:extLst>
          </p:cNvPr>
          <p:cNvGraphicFramePr/>
          <p:nvPr/>
        </p:nvGraphicFramePr>
        <p:xfrm>
          <a:off x="1080081" y="589964"/>
          <a:ext cx="6220459" cy="5480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DCF5550-E586-2F4D-9BFF-EA2A23A3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5487"/>
          </a:xfrm>
        </p:spPr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F2406C-7AB3-BA48-4B8A-67E2CFC7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CA16D0-0D58-A287-9D07-D4F19469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07EBF9-EC8B-9F58-CF49-88CB210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8DCD45CA-3EE6-58F1-DFB2-13FFBAD61A2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37" y="3427303"/>
            <a:ext cx="1920000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Grafik 12" descr="Ein Bild, das Schuhe enthält.&#10;&#10;Automatisch generierte Beschreibung">
            <a:extLst>
              <a:ext uri="{FF2B5EF4-FFF2-40B4-BE49-F238E27FC236}">
                <a16:creationId xmlns:a16="http://schemas.microsoft.com/office/drawing/2014/main" id="{4267AC41-BE3A-A0E7-56B8-3C950FC8CCA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616" y="3427302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42F2DB2-2B0E-AE0B-37C3-EE40808E80A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7303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888E936E-A2EF-4C6B-BA71-DCCE49BE021D}"/>
              </a:ext>
            </a:extLst>
          </p:cNvPr>
          <p:cNvSpPr txBox="1"/>
          <p:nvPr/>
        </p:nvSpPr>
        <p:spPr bwMode="gray">
          <a:xfrm>
            <a:off x="9638307" y="2679489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Segmentierung</a:t>
            </a:r>
          </a:p>
          <a:p>
            <a:pPr algn="ctr"/>
            <a:r>
              <a:rPr lang="de-DE" dirty="0"/>
              <a:t>der Plaques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1289FB9-BA1E-7C68-0426-32E60CDD3E2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ED7849F-B77B-031F-232B-53F1C0071BD2}"/>
              </a:ext>
            </a:extLst>
          </p:cNvPr>
          <p:cNvSpPr txBox="1"/>
          <p:nvPr/>
        </p:nvSpPr>
        <p:spPr bwMode="gray">
          <a:xfrm>
            <a:off x="6096000" y="26684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Segmentierung</a:t>
            </a:r>
          </a:p>
          <a:p>
            <a:pPr algn="ctr"/>
            <a:r>
              <a:rPr lang="de-DE" dirty="0"/>
              <a:t>der Arterien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C98C6BF-F6CB-E9D9-0B20-0C09110355E8}"/>
              </a:ext>
            </a:extLst>
          </p:cNvPr>
          <p:cNvSpPr txBox="1"/>
          <p:nvPr/>
        </p:nvSpPr>
        <p:spPr bwMode="gray">
          <a:xfrm>
            <a:off x="8068430" y="2216787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sz="1400" dirty="0"/>
              <a:t>Morph. K-NN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587367C-BC98-E609-D58A-F95341C38081}"/>
              </a:ext>
            </a:extLst>
          </p:cNvPr>
          <p:cNvSpPr txBox="1"/>
          <p:nvPr/>
        </p:nvSpPr>
        <p:spPr bwMode="gray">
          <a:xfrm>
            <a:off x="8016000" y="46900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sz="1400" dirty="0"/>
              <a:t>W-Net</a:t>
            </a:r>
          </a:p>
        </p:txBody>
      </p: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BA3F15CF-61A4-7F53-83C8-837E38521BE7}"/>
              </a:ext>
            </a:extLst>
          </p:cNvPr>
          <p:cNvGrpSpPr/>
          <p:nvPr/>
        </p:nvGrpSpPr>
        <p:grpSpPr>
          <a:xfrm>
            <a:off x="8207917" y="5231844"/>
            <a:ext cx="1717643" cy="799363"/>
            <a:chOff x="4554249" y="1721366"/>
            <a:chExt cx="7168120" cy="3335924"/>
          </a:xfrm>
        </p:grpSpPr>
        <p:pic>
          <p:nvPicPr>
            <p:cNvPr id="96" name="Grafik 95" descr="Ein Bild, das Metallwaren enthält.&#10;&#10;Automatisch generierte Beschreibung">
              <a:extLst>
                <a:ext uri="{FF2B5EF4-FFF2-40B4-BE49-F238E27FC236}">
                  <a16:creationId xmlns:a16="http://schemas.microsoft.com/office/drawing/2014/main" id="{2DB799B7-61A5-54FE-CB45-A0C2427B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4249" y="1754999"/>
              <a:ext cx="814157" cy="610618"/>
            </a:xfrm>
            <a:prstGeom prst="rect">
              <a:avLst/>
            </a:prstGeom>
          </p:spPr>
        </p:pic>
        <p:pic>
          <p:nvPicPr>
            <p:cNvPr id="97" name="Grafik 96" descr="Ein Bild, das Metallwaren enthält.&#10;&#10;Automatisch generierte Beschreibung">
              <a:extLst>
                <a:ext uri="{FF2B5EF4-FFF2-40B4-BE49-F238E27FC236}">
                  <a16:creationId xmlns:a16="http://schemas.microsoft.com/office/drawing/2014/main" id="{8E9877AB-38C4-6C25-2B9C-0DDCF31CA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8212" y="1754999"/>
              <a:ext cx="814157" cy="610618"/>
            </a:xfrm>
            <a:prstGeom prst="rect">
              <a:avLst/>
            </a:prstGeom>
          </p:spPr>
        </p:pic>
        <p:pic>
          <p:nvPicPr>
            <p:cNvPr id="98" name="Grafik 97">
              <a:extLst>
                <a:ext uri="{FF2B5EF4-FFF2-40B4-BE49-F238E27FC236}">
                  <a16:creationId xmlns:a16="http://schemas.microsoft.com/office/drawing/2014/main" id="{9468951C-0962-9012-4365-99B75F364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3506" y="1721366"/>
              <a:ext cx="5618586" cy="2707328"/>
            </a:xfrm>
            <a:prstGeom prst="rect">
              <a:avLst/>
            </a:prstGeom>
          </p:spPr>
        </p:pic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5717B2B3-E1AE-BA15-8997-281D0D5A7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1072" y="4446672"/>
              <a:ext cx="814157" cy="610618"/>
            </a:xfrm>
            <a:prstGeom prst="rect">
              <a:avLst/>
            </a:prstGeom>
          </p:spPr>
        </p:pic>
      </p:grpSp>
      <p:pic>
        <p:nvPicPr>
          <p:cNvPr id="103" name="Grafik 102">
            <a:extLst>
              <a:ext uri="{FF2B5EF4-FFF2-40B4-BE49-F238E27FC236}">
                <a16:creationId xmlns:a16="http://schemas.microsoft.com/office/drawing/2014/main" id="{F5218157-4099-86F2-D213-52329BD2CE9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679" y="2728562"/>
            <a:ext cx="740798" cy="547215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6ED7849F-B77B-031F-232B-53F1C0071BD2}"/>
              </a:ext>
            </a:extLst>
          </p:cNvPr>
          <p:cNvSpPr txBox="1"/>
          <p:nvPr/>
        </p:nvSpPr>
        <p:spPr bwMode="gray">
          <a:xfrm>
            <a:off x="228028" y="26684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Histologischer</a:t>
            </a:r>
          </a:p>
          <a:p>
            <a:pPr algn="ctr"/>
            <a:r>
              <a:rPr lang="de-DE" dirty="0"/>
              <a:t> Schnitt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0559F06-75DC-F590-ACBF-1746796DAE37}"/>
              </a:ext>
            </a:extLst>
          </p:cNvPr>
          <p:cNvSpPr/>
          <p:nvPr/>
        </p:nvSpPr>
        <p:spPr>
          <a:xfrm>
            <a:off x="2867025" y="490538"/>
            <a:ext cx="3184971" cy="3827021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5FD5557-B201-B2D3-1CD6-27E6DEB3DC45}"/>
              </a:ext>
            </a:extLst>
          </p:cNvPr>
          <p:cNvSpPr/>
          <p:nvPr/>
        </p:nvSpPr>
        <p:spPr>
          <a:xfrm>
            <a:off x="8077272" y="2400101"/>
            <a:ext cx="3696575" cy="3631106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BE02391-7D43-4624-A7B9-60362AA7E67E}"/>
              </a:ext>
            </a:extLst>
          </p:cNvPr>
          <p:cNvSpPr/>
          <p:nvPr/>
        </p:nvSpPr>
        <p:spPr>
          <a:xfrm flipV="1">
            <a:off x="2672454" y="2455861"/>
            <a:ext cx="251721" cy="1715120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A6DB85A-0EBD-6981-D33F-10FEF1BE881D}"/>
              </a:ext>
            </a:extLst>
          </p:cNvPr>
          <p:cNvSpPr/>
          <p:nvPr/>
        </p:nvSpPr>
        <p:spPr>
          <a:xfrm>
            <a:off x="2764694" y="5039068"/>
            <a:ext cx="3226030" cy="1031390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200D963-E9D9-D8AD-2762-11401C5B2A2A}"/>
              </a:ext>
            </a:extLst>
          </p:cNvPr>
          <p:cNvSpPr/>
          <p:nvPr/>
        </p:nvSpPr>
        <p:spPr>
          <a:xfrm>
            <a:off x="2672454" y="4676744"/>
            <a:ext cx="92240" cy="1392148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10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F5726-9743-559C-44B7-28BCF753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4E1061-0C55-7450-F7F3-0ECA4005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5054-8F4D-4B67-8803-E473E83FD8A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026CBD-C28D-1239-FF11-CB093AC9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D8F5EA-A8A7-1DEA-C1C9-FE439AFE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60676AF-70D0-59AF-4157-1564C600A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dirty="0"/>
              <a:t>— Multi-Network Approach 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FAE9A0D-F9B2-6E44-ACDA-6BDAD56776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62249"/>
          </a:xfrm>
        </p:spPr>
        <p:txBody>
          <a:bodyPr/>
          <a:lstStyle/>
          <a:p>
            <a:pPr lvl="2"/>
            <a:r>
              <a:rPr lang="de-DE" dirty="0"/>
              <a:t>Motivation: </a:t>
            </a:r>
          </a:p>
          <a:p>
            <a:pPr lvl="3"/>
            <a:r>
              <a:rPr lang="de-DE" dirty="0"/>
              <a:t>Großteil der Bilder (&gt;75% im Schnitt) ist Hintergrund</a:t>
            </a:r>
          </a:p>
          <a:p>
            <a:pPr lvl="3"/>
            <a:r>
              <a:rPr lang="de-DE" dirty="0"/>
              <a:t>Bilder haben sehr hohe Auflösung</a:t>
            </a:r>
          </a:p>
          <a:p>
            <a:pPr lvl="2"/>
            <a:r>
              <a:rPr lang="de-DE" dirty="0"/>
              <a:t>Idee:</a:t>
            </a:r>
          </a:p>
          <a:p>
            <a:pPr lvl="3"/>
            <a:r>
              <a:rPr lang="de-DE" dirty="0"/>
              <a:t>Region </a:t>
            </a:r>
            <a:r>
              <a:rPr lang="de-DE" dirty="0" err="1"/>
              <a:t>of</a:t>
            </a:r>
            <a:r>
              <a:rPr lang="de-DE" dirty="0"/>
              <a:t> Interest (ROI) bestimmen</a:t>
            </a:r>
          </a:p>
          <a:p>
            <a:pPr lvl="3"/>
            <a:r>
              <a:rPr lang="de-DE" dirty="0"/>
              <a:t>ROI ausschneiden und Größe ändern</a:t>
            </a:r>
          </a:p>
          <a:p>
            <a:pPr lvl="3"/>
            <a:r>
              <a:rPr lang="de-DE" dirty="0"/>
              <a:t>Netzwerk auf der ROI trainieren</a:t>
            </a:r>
          </a:p>
          <a:p>
            <a:pPr lvl="2" indent="-180000"/>
            <a:r>
              <a:rPr lang="de-DE" dirty="0"/>
              <a:t>Zwei Ansätze zum Erhalten der ROI:</a:t>
            </a:r>
          </a:p>
          <a:p>
            <a:pPr lvl="4"/>
            <a:r>
              <a:rPr lang="de-DE" dirty="0"/>
              <a:t>Segmentierungsnetz liefert ROI</a:t>
            </a:r>
          </a:p>
          <a:p>
            <a:pPr lvl="4"/>
            <a:r>
              <a:rPr lang="de-DE" dirty="0"/>
              <a:t>YOLOv5 </a:t>
            </a:r>
            <a:r>
              <a:rPr lang="de-DE" dirty="0" err="1"/>
              <a:t>Object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liefert ROI</a:t>
            </a:r>
          </a:p>
          <a:p>
            <a:pPr lvl="4"/>
            <a:endParaRPr lang="de-DE" dirty="0"/>
          </a:p>
          <a:p>
            <a:pPr lvl="4"/>
            <a:endParaRPr lang="de-DE" dirty="0"/>
          </a:p>
          <a:p>
            <a:pPr lvl="4"/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801ACBE-6405-B2F0-87C7-D8003D0F7F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928" y="1909574"/>
            <a:ext cx="3048000" cy="2286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DD92B20-CB31-7530-3751-5E97DB421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156" y="1909574"/>
            <a:ext cx="3056561" cy="2286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1C57B30-F27E-836E-8913-9292A1AA4822}"/>
              </a:ext>
            </a:extLst>
          </p:cNvPr>
          <p:cNvSpPr txBox="1"/>
          <p:nvPr/>
        </p:nvSpPr>
        <p:spPr bwMode="gray">
          <a:xfrm>
            <a:off x="5202928" y="4249688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Ausschneiden und dann </a:t>
            </a:r>
          </a:p>
          <a:p>
            <a:pPr algn="ctr"/>
            <a:r>
              <a:rPr lang="de-DE" sz="1800" dirty="0" err="1"/>
              <a:t>resizen</a:t>
            </a:r>
            <a:endParaRPr lang="de-DE" sz="18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232F585-CDA5-AF31-49E6-9BD7CCE81065}"/>
              </a:ext>
            </a:extLst>
          </p:cNvPr>
          <p:cNvSpPr txBox="1"/>
          <p:nvPr/>
        </p:nvSpPr>
        <p:spPr bwMode="gray">
          <a:xfrm>
            <a:off x="8457138" y="4249687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 err="1"/>
              <a:t>Resizen</a:t>
            </a:r>
            <a:r>
              <a:rPr lang="de-DE" sz="1800" dirty="0"/>
              <a:t> und dann</a:t>
            </a:r>
          </a:p>
          <a:p>
            <a:pPr algn="ctr"/>
            <a:r>
              <a:rPr lang="de-DE" sz="1800" dirty="0"/>
              <a:t>ausschneiden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7585A9-55F1-0B66-6B4C-B564662B13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205152"/>
            <a:ext cx="3744886" cy="1130532"/>
          </a:xfrm>
          <a:prstGeom prst="rect">
            <a:avLst/>
          </a:prstGeom>
          <a:noFill/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10C4728-F492-2EEA-8CD6-CB2CB29DCC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2927" y="1909574"/>
            <a:ext cx="3056559" cy="2286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1ED6320-FDB9-3BA4-C835-A4D7D15BAE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6156" y="1909575"/>
            <a:ext cx="305655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6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>
            <a:extLst>
              <a:ext uri="{FF2B5EF4-FFF2-40B4-BE49-F238E27FC236}">
                <a16:creationId xmlns:a16="http://schemas.microsoft.com/office/drawing/2014/main" id="{000C4053-E050-5F28-A183-F2E293F49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3465" y="4039442"/>
            <a:ext cx="1521560" cy="1521560"/>
          </a:xfrm>
          <a:prstGeom prst="rect">
            <a:avLst/>
          </a:prstGeom>
          <a:solidFill>
            <a:schemeClr val="bg1"/>
          </a:solidFill>
          <a:ln w="317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3907D958-5299-660F-D2E4-93D2A758CA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442" y="4317621"/>
            <a:ext cx="1331670" cy="10457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B9F5726-9743-559C-44B7-28BCF753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4E1061-0C55-7450-F7F3-0ECA4005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5054-8F4D-4B67-8803-E473E83FD8A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026CBD-C28D-1239-FF11-CB093AC9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D8F5EA-A8A7-1DEA-C1C9-FE439AFE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60676AF-70D0-59AF-4157-1564C600A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dirty="0"/>
              <a:t>— Multi-Network Approach mit U-Net </a:t>
            </a:r>
            <a:endParaRPr lang="de-DE" dirty="0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4D6F03BB-E8A2-9BD3-1A6F-B99C28DC7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190" y="4004755"/>
            <a:ext cx="1980000" cy="148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80138924-BF6D-F002-B448-7F11FFE33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3465" y="1757110"/>
            <a:ext cx="1521560" cy="1521560"/>
          </a:xfrm>
          <a:prstGeom prst="rect">
            <a:avLst/>
          </a:prstGeom>
          <a:solidFill>
            <a:schemeClr val="bg1"/>
          </a:solidFill>
          <a:ln w="317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525F6BEF-2699-BFD5-6117-035C15FC0D86}"/>
              </a:ext>
            </a:extLst>
          </p:cNvPr>
          <p:cNvSpPr/>
          <p:nvPr/>
        </p:nvSpPr>
        <p:spPr>
          <a:xfrm>
            <a:off x="2624675" y="2317865"/>
            <a:ext cx="1573066" cy="4000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199957E-59AB-9D01-6BE3-95D728D4F3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442" y="2035289"/>
            <a:ext cx="1331670" cy="1045795"/>
          </a:xfrm>
          <a:prstGeom prst="rect">
            <a:avLst/>
          </a:prstGeom>
        </p:spPr>
      </p:pic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0F5E090F-B7A8-D6A5-CE38-92C3C9417E73}"/>
              </a:ext>
            </a:extLst>
          </p:cNvPr>
          <p:cNvSpPr/>
          <p:nvPr/>
        </p:nvSpPr>
        <p:spPr>
          <a:xfrm>
            <a:off x="2624675" y="4600197"/>
            <a:ext cx="1573066" cy="4000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FEDFF8B-E780-0F21-60B8-36232D8E9B8C}"/>
              </a:ext>
            </a:extLst>
          </p:cNvPr>
          <p:cNvSpPr txBox="1"/>
          <p:nvPr/>
        </p:nvSpPr>
        <p:spPr bwMode="gray">
          <a:xfrm>
            <a:off x="365728" y="3208579"/>
            <a:ext cx="216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RGB Image (resized)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7C8578D4-3D37-9D9D-B7C9-022B542F7DDE}"/>
              </a:ext>
            </a:extLst>
          </p:cNvPr>
          <p:cNvSpPr txBox="1"/>
          <p:nvPr/>
        </p:nvSpPr>
        <p:spPr bwMode="gray">
          <a:xfrm>
            <a:off x="252031" y="5492878"/>
            <a:ext cx="2387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RGB Image (cropped and resized)</a:t>
            </a:r>
          </a:p>
        </p:txBody>
      </p:sp>
      <p:pic>
        <p:nvPicPr>
          <p:cNvPr id="35" name="Picture 3">
            <a:extLst>
              <a:ext uri="{FF2B5EF4-FFF2-40B4-BE49-F238E27FC236}">
                <a16:creationId xmlns:a16="http://schemas.microsoft.com/office/drawing/2014/main" id="{A6552597-F45C-9F4D-CDA2-2B9614A2D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951" y="1718631"/>
            <a:ext cx="1980000" cy="148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28117438-19A0-9E3B-FB8E-672B5A8E1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8685" y="1718631"/>
            <a:ext cx="1980000" cy="148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C8AB010E-73E6-5F38-2C3B-E85F5AD62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951" y="4007605"/>
            <a:ext cx="1980000" cy="148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ED10C234-E3A4-4848-590C-73BF2E8564FF}"/>
              </a:ext>
            </a:extLst>
          </p:cNvPr>
          <p:cNvSpPr txBox="1"/>
          <p:nvPr/>
        </p:nvSpPr>
        <p:spPr bwMode="gray">
          <a:xfrm>
            <a:off x="7788685" y="3208579"/>
            <a:ext cx="216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Output Mask</a:t>
            </a:r>
          </a:p>
          <a:p>
            <a:pPr algn="ctr"/>
            <a:r>
              <a:rPr lang="de-DE" dirty="0"/>
              <a:t>for ROI</a:t>
            </a:r>
            <a:endParaRPr lang="de-DE" sz="1800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A4F8C576-C09C-84D0-A5D2-70F1A8467258}"/>
              </a:ext>
            </a:extLst>
          </p:cNvPr>
          <p:cNvSpPr txBox="1"/>
          <p:nvPr/>
        </p:nvSpPr>
        <p:spPr bwMode="gray">
          <a:xfrm>
            <a:off x="7810190" y="5496157"/>
            <a:ext cx="216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Final Output</a:t>
            </a:r>
          </a:p>
          <a:p>
            <a:pPr algn="ctr"/>
            <a:r>
              <a:rPr lang="de-DE" dirty="0"/>
              <a:t>Mask</a:t>
            </a:r>
            <a:endParaRPr lang="de-DE" sz="1800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BFB4A7F8-F61E-6C3C-E6C6-5F418B511DAF}"/>
              </a:ext>
            </a:extLst>
          </p:cNvPr>
          <p:cNvSpPr txBox="1"/>
          <p:nvPr/>
        </p:nvSpPr>
        <p:spPr bwMode="gray">
          <a:xfrm>
            <a:off x="4069277" y="3307417"/>
            <a:ext cx="216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Netzwerk 1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6EDF7965-A3D0-D9E5-E995-619907C3743D}"/>
              </a:ext>
            </a:extLst>
          </p:cNvPr>
          <p:cNvSpPr txBox="1"/>
          <p:nvPr/>
        </p:nvSpPr>
        <p:spPr bwMode="gray">
          <a:xfrm>
            <a:off x="4069277" y="5594201"/>
            <a:ext cx="216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Netzwerk 2</a:t>
            </a:r>
          </a:p>
        </p:txBody>
      </p:sp>
      <p:sp>
        <p:nvSpPr>
          <p:cNvPr id="42" name="Pfeil: nach rechts 41">
            <a:extLst>
              <a:ext uri="{FF2B5EF4-FFF2-40B4-BE49-F238E27FC236}">
                <a16:creationId xmlns:a16="http://schemas.microsoft.com/office/drawing/2014/main" id="{33BCDC71-7BEC-5BA8-9DDE-75D8F8589BBD}"/>
              </a:ext>
            </a:extLst>
          </p:cNvPr>
          <p:cNvSpPr/>
          <p:nvPr/>
        </p:nvSpPr>
        <p:spPr>
          <a:xfrm>
            <a:off x="6110749" y="2317865"/>
            <a:ext cx="1573066" cy="4000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feil: nach rechts 42">
            <a:extLst>
              <a:ext uri="{FF2B5EF4-FFF2-40B4-BE49-F238E27FC236}">
                <a16:creationId xmlns:a16="http://schemas.microsoft.com/office/drawing/2014/main" id="{1978F0A9-7E6D-4C88-31F2-D346882CD162}"/>
              </a:ext>
            </a:extLst>
          </p:cNvPr>
          <p:cNvSpPr/>
          <p:nvPr/>
        </p:nvSpPr>
        <p:spPr>
          <a:xfrm>
            <a:off x="6110749" y="4600197"/>
            <a:ext cx="1573066" cy="4000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B4290F73-436F-E3CB-D542-FD93F1A8B14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20515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418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  <p:bldP spid="18" grpId="0" animBg="1"/>
      <p:bldP spid="27" grpId="0" animBg="1"/>
      <p:bldP spid="30" grpId="0"/>
      <p:bldP spid="34" grpId="0"/>
      <p:bldP spid="38" grpId="0"/>
      <p:bldP spid="39" grpId="0"/>
      <p:bldP spid="40" grpId="0"/>
      <p:bldP spid="41" grpId="0"/>
      <p:bldP spid="42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94587-A4FE-59A3-1550-F4FBB2681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1D6D6B9-3569-DFBA-D660-7D5B7E9C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FDDD79-6552-9BFE-61AA-BC3C10BB9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8E38EA-62A6-0A63-22E3-79180481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C831135-D01D-B6CF-50D0-5D232426AB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Objekterkennung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7F31C5B-80DA-E358-DA1A-F9F491232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929357"/>
          </a:xfrm>
        </p:spPr>
        <p:txBody>
          <a:bodyPr/>
          <a:lstStyle/>
          <a:p>
            <a:pPr lvl="2"/>
            <a:r>
              <a:rPr lang="de-DE" dirty="0"/>
              <a:t>Bestimmung der ROI</a:t>
            </a:r>
          </a:p>
          <a:p>
            <a:pPr lvl="3"/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Look </a:t>
            </a:r>
            <a:r>
              <a:rPr lang="de-DE" dirty="0" err="1"/>
              <a:t>Once</a:t>
            </a:r>
            <a:r>
              <a:rPr lang="de-DE" dirty="0"/>
              <a:t> (YOLO) als </a:t>
            </a:r>
            <a:r>
              <a:rPr lang="de-DE" dirty="0" err="1"/>
              <a:t>Object</a:t>
            </a:r>
            <a:r>
              <a:rPr lang="de-DE" dirty="0"/>
              <a:t> </a:t>
            </a:r>
            <a:r>
              <a:rPr lang="de-DE" dirty="0" err="1"/>
              <a:t>Detector</a:t>
            </a:r>
            <a:endParaRPr lang="de-DE" dirty="0"/>
          </a:p>
          <a:p>
            <a:pPr lvl="3"/>
            <a:r>
              <a:rPr lang="de-DE" dirty="0"/>
              <a:t>Eine der neusten Versionen: YOLOv5 </a:t>
            </a:r>
          </a:p>
          <a:p>
            <a:pPr lvl="4"/>
            <a:r>
              <a:rPr lang="de-DE" dirty="0"/>
              <a:t>Verschiedene vorgefertigte Modellarchitekturen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81E7958-F41D-B033-85E6-30E3AD088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1469" y="1497170"/>
            <a:ext cx="4960542" cy="315948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7C92A77-EA63-8263-DBA2-D69588E22F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3291169"/>
            <a:ext cx="5813932" cy="202500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303260B-8E43-B07C-0D3F-BDB790DB5D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C656E72-C94D-2790-8464-29F84C7FEFB8}"/>
              </a:ext>
            </a:extLst>
          </p:cNvPr>
          <p:cNvSpPr txBox="1">
            <a:spLocks/>
          </p:cNvSpPr>
          <p:nvPr/>
        </p:nvSpPr>
        <p:spPr bwMode="gray">
          <a:xfrm>
            <a:off x="4116749" y="6149879"/>
            <a:ext cx="7594600" cy="7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/>
            <a:r>
              <a:rPr lang="en-US" sz="1100" dirty="0"/>
              <a:t>J. Redmon, S. K. </a:t>
            </a:r>
            <a:r>
              <a:rPr lang="en-US" sz="1100" dirty="0" err="1"/>
              <a:t>Divvala</a:t>
            </a:r>
            <a:r>
              <a:rPr lang="en-US" sz="1100" dirty="0"/>
              <a:t>, R. B. </a:t>
            </a:r>
            <a:r>
              <a:rPr lang="en-US" sz="1100" dirty="0" err="1"/>
              <a:t>Girshick</a:t>
            </a:r>
            <a:r>
              <a:rPr lang="en-US" sz="1100" dirty="0"/>
              <a:t>, and A. Farhadi. You Only Look Once: Unified, Real-Time Object Detection. 2016 IEEE Conference on Computer Vision and Pattern Recognition (CVPR), :779–788, 2016.</a:t>
            </a:r>
            <a:br>
              <a:rPr lang="en-US" sz="1100" dirty="0"/>
            </a:br>
            <a:r>
              <a:rPr lang="en-US" sz="1100" dirty="0"/>
              <a:t>G. </a:t>
            </a:r>
            <a:r>
              <a:rPr lang="en-US" sz="1100" dirty="0" err="1"/>
              <a:t>Jocher</a:t>
            </a:r>
            <a:r>
              <a:rPr lang="en-US" sz="1100" dirty="0"/>
              <a:t> et al. </a:t>
            </a:r>
            <a:r>
              <a:rPr lang="de-DE" sz="1100" dirty="0" err="1"/>
              <a:t>Ultralytics</a:t>
            </a:r>
            <a:r>
              <a:rPr lang="de-DE" sz="1100" dirty="0"/>
              <a:t>/Yolov5: v6.2 - YOLOv5 Classification Models, Apple M1, </a:t>
            </a:r>
            <a:r>
              <a:rPr lang="de-DE" sz="1100" dirty="0" err="1"/>
              <a:t>Reproducibility</a:t>
            </a:r>
            <a:r>
              <a:rPr lang="de-DE" sz="1100" dirty="0"/>
              <a:t>, </a:t>
            </a:r>
            <a:r>
              <a:rPr lang="de-DE" sz="1100" dirty="0" err="1"/>
              <a:t>ClearML</a:t>
            </a:r>
            <a:r>
              <a:rPr lang="de-DE" sz="1100" dirty="0"/>
              <a:t> and Deci.ai </a:t>
            </a:r>
            <a:r>
              <a:rPr lang="de-DE" sz="1100" dirty="0" err="1"/>
              <a:t>Integrations</a:t>
            </a:r>
            <a:r>
              <a:rPr lang="de-DE" sz="1100" dirty="0"/>
              <a:t>. https://github. </a:t>
            </a:r>
            <a:r>
              <a:rPr lang="de-DE" sz="1100" dirty="0" err="1"/>
              <a:t>com</a:t>
            </a:r>
            <a:r>
              <a:rPr lang="de-DE" sz="1100" dirty="0"/>
              <a:t>/</a:t>
            </a:r>
            <a:r>
              <a:rPr lang="de-DE" sz="1100" dirty="0" err="1"/>
              <a:t>ultralytics</a:t>
            </a:r>
            <a:r>
              <a:rPr lang="de-DE" sz="1100" dirty="0"/>
              <a:t>/yolov5, 2022. [Online; </a:t>
            </a:r>
            <a:r>
              <a:rPr lang="de-DE" sz="1100" dirty="0" err="1"/>
              <a:t>Accessed</a:t>
            </a:r>
            <a:r>
              <a:rPr lang="de-DE" sz="1100" dirty="0"/>
              <a:t> on 07.11.2022].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1733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F5726-9743-559C-44B7-28BCF753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60676AF-70D0-59AF-4157-1564C600A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dirty="0"/>
              <a:t>— Multi-Network Approach mit YOLOv5</a:t>
            </a:r>
            <a:endParaRPr lang="de-DE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03BF76A-6523-45FE-A347-17448A613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0190" y="4004755"/>
            <a:ext cx="1980000" cy="148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3441EC2A-C45D-3895-B2D0-896F6964A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3465" y="1757110"/>
            <a:ext cx="1521560" cy="1521560"/>
          </a:xfrm>
          <a:prstGeom prst="rect">
            <a:avLst/>
          </a:prstGeom>
          <a:solidFill>
            <a:schemeClr val="bg1"/>
          </a:solidFill>
          <a:ln w="317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9A3007A4-3D72-87D8-CCDC-BC20B1CE4AE5}"/>
              </a:ext>
            </a:extLst>
          </p:cNvPr>
          <p:cNvSpPr/>
          <p:nvPr/>
        </p:nvSpPr>
        <p:spPr>
          <a:xfrm>
            <a:off x="2624675" y="2317865"/>
            <a:ext cx="1573066" cy="4000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3302484-6CF8-53E5-8522-5469A39353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442" y="4151334"/>
            <a:ext cx="1331670" cy="1045795"/>
          </a:xfrm>
          <a:prstGeom prst="rect">
            <a:avLst/>
          </a:prstGeom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27A78112-3EB5-212A-8B75-1476B05E8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3465" y="4039442"/>
            <a:ext cx="1521560" cy="1521560"/>
          </a:xfrm>
          <a:prstGeom prst="rect">
            <a:avLst/>
          </a:prstGeom>
          <a:solidFill>
            <a:schemeClr val="bg1"/>
          </a:solidFill>
          <a:ln w="3175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2BA09CD7-8D00-EE28-BC85-ED4B63A58026}"/>
              </a:ext>
            </a:extLst>
          </p:cNvPr>
          <p:cNvSpPr/>
          <p:nvPr/>
        </p:nvSpPr>
        <p:spPr>
          <a:xfrm>
            <a:off x="2624675" y="4600197"/>
            <a:ext cx="1573066" cy="4000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524609D-BCFC-BD23-871D-2B1DDB90D2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442" y="4317621"/>
            <a:ext cx="1331670" cy="104579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F088F1C3-E1CE-5592-88BC-3144262DF6CC}"/>
              </a:ext>
            </a:extLst>
          </p:cNvPr>
          <p:cNvSpPr txBox="1"/>
          <p:nvPr/>
        </p:nvSpPr>
        <p:spPr bwMode="gray">
          <a:xfrm>
            <a:off x="365728" y="3208579"/>
            <a:ext cx="216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RGB Image (resized)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62515DE-47A7-275D-A8CF-8DB0F437C8C0}"/>
              </a:ext>
            </a:extLst>
          </p:cNvPr>
          <p:cNvSpPr txBox="1"/>
          <p:nvPr/>
        </p:nvSpPr>
        <p:spPr bwMode="gray">
          <a:xfrm>
            <a:off x="252031" y="5492878"/>
            <a:ext cx="2387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RGB Image (cropped and resized)</a:t>
            </a: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6B9C8EFA-A4F9-02C3-428C-E86ACEE71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951" y="1718631"/>
            <a:ext cx="1980000" cy="148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8AD0BB32-0430-8CD7-A03F-C81C82262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8685" y="1718631"/>
            <a:ext cx="1980000" cy="148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3D7389A5-6E2E-D0E2-8D77-3447DEBD0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951" y="4007605"/>
            <a:ext cx="1980000" cy="148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6DB6228E-224E-66B6-ACEC-2CF994AEE8D3}"/>
              </a:ext>
            </a:extLst>
          </p:cNvPr>
          <p:cNvSpPr txBox="1"/>
          <p:nvPr/>
        </p:nvSpPr>
        <p:spPr bwMode="gray">
          <a:xfrm>
            <a:off x="7788685" y="3208579"/>
            <a:ext cx="216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 err="1"/>
              <a:t>Bounding</a:t>
            </a:r>
            <a:r>
              <a:rPr lang="de-DE" sz="1800" dirty="0"/>
              <a:t> Box</a:t>
            </a:r>
          </a:p>
          <a:p>
            <a:pPr algn="ctr"/>
            <a:r>
              <a:rPr lang="de-DE" dirty="0"/>
              <a:t>for ROI</a:t>
            </a:r>
            <a:endParaRPr lang="de-DE" sz="1800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5B89206D-124A-8C85-BE62-EDFE854744B9}"/>
              </a:ext>
            </a:extLst>
          </p:cNvPr>
          <p:cNvSpPr txBox="1"/>
          <p:nvPr/>
        </p:nvSpPr>
        <p:spPr bwMode="gray">
          <a:xfrm>
            <a:off x="7810190" y="5496157"/>
            <a:ext cx="216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Final Output</a:t>
            </a:r>
          </a:p>
          <a:p>
            <a:pPr algn="ctr"/>
            <a:r>
              <a:rPr lang="de-DE" dirty="0"/>
              <a:t>Mask</a:t>
            </a:r>
            <a:endParaRPr lang="de-DE" sz="1800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E8C47132-0281-A43A-5CF2-B81A618D9926}"/>
              </a:ext>
            </a:extLst>
          </p:cNvPr>
          <p:cNvSpPr txBox="1"/>
          <p:nvPr/>
        </p:nvSpPr>
        <p:spPr bwMode="gray">
          <a:xfrm>
            <a:off x="4069277" y="3307417"/>
            <a:ext cx="216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Netzwerk 1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400A2AEB-BD9C-0B94-A1C0-525AE3388B14}"/>
              </a:ext>
            </a:extLst>
          </p:cNvPr>
          <p:cNvSpPr txBox="1"/>
          <p:nvPr/>
        </p:nvSpPr>
        <p:spPr bwMode="gray">
          <a:xfrm>
            <a:off x="4069277" y="5594201"/>
            <a:ext cx="216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Netzwerk 2</a:t>
            </a:r>
          </a:p>
        </p:txBody>
      </p:sp>
      <p:sp>
        <p:nvSpPr>
          <p:cNvPr id="45" name="Pfeil: nach rechts 44">
            <a:extLst>
              <a:ext uri="{FF2B5EF4-FFF2-40B4-BE49-F238E27FC236}">
                <a16:creationId xmlns:a16="http://schemas.microsoft.com/office/drawing/2014/main" id="{FE8ACE41-5DB9-9BA3-3685-AE92AF3464EC}"/>
              </a:ext>
            </a:extLst>
          </p:cNvPr>
          <p:cNvSpPr/>
          <p:nvPr/>
        </p:nvSpPr>
        <p:spPr>
          <a:xfrm>
            <a:off x="6110749" y="2317865"/>
            <a:ext cx="1573066" cy="4000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feil: nach rechts 45">
            <a:extLst>
              <a:ext uri="{FF2B5EF4-FFF2-40B4-BE49-F238E27FC236}">
                <a16:creationId xmlns:a16="http://schemas.microsoft.com/office/drawing/2014/main" id="{12F86008-BF85-B6A5-22AC-0D17DC87D46E}"/>
              </a:ext>
            </a:extLst>
          </p:cNvPr>
          <p:cNvSpPr/>
          <p:nvPr/>
        </p:nvSpPr>
        <p:spPr>
          <a:xfrm>
            <a:off x="6110749" y="4600197"/>
            <a:ext cx="1573066" cy="40005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">
            <a:extLst>
              <a:ext uri="{FF2B5EF4-FFF2-40B4-BE49-F238E27FC236}">
                <a16:creationId xmlns:a16="http://schemas.microsoft.com/office/drawing/2014/main" id="{363FD776-67D9-E34F-88C1-27E6C1E4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8685" y="1724166"/>
            <a:ext cx="1980000" cy="148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8" name="Picture 3">
            <a:extLst>
              <a:ext uri="{FF2B5EF4-FFF2-40B4-BE49-F238E27FC236}">
                <a16:creationId xmlns:a16="http://schemas.microsoft.com/office/drawing/2014/main" id="{C362A996-6439-56F6-DB9B-AEA98811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3371" y="1724166"/>
            <a:ext cx="1975314" cy="148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9" name="Rechteck 48">
            <a:extLst>
              <a:ext uri="{FF2B5EF4-FFF2-40B4-BE49-F238E27FC236}">
                <a16:creationId xmlns:a16="http://schemas.microsoft.com/office/drawing/2014/main" id="{0AB76787-CCEC-EF49-DFA0-D5F687EDFF02}"/>
              </a:ext>
            </a:extLst>
          </p:cNvPr>
          <p:cNvSpPr/>
          <p:nvPr/>
        </p:nvSpPr>
        <p:spPr>
          <a:xfrm>
            <a:off x="8655084" y="1959914"/>
            <a:ext cx="735408" cy="7771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atumsplatzhalter 2">
            <a:extLst>
              <a:ext uri="{FF2B5EF4-FFF2-40B4-BE49-F238E27FC236}">
                <a16:creationId xmlns:a16="http://schemas.microsoft.com/office/drawing/2014/main" id="{A04C6547-297A-9C4F-AFF6-EB927E03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88048" y="6455836"/>
            <a:ext cx="720000" cy="123111"/>
          </a:xfrm>
        </p:spPr>
        <p:txBody>
          <a:bodyPr/>
          <a:lstStyle/>
          <a:p>
            <a:fld id="{79225054-8F4D-4B67-8803-E473E83FD8A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51" name="Fußzeilenplatzhalter 3">
            <a:extLst>
              <a:ext uri="{FF2B5EF4-FFF2-40B4-BE49-F238E27FC236}">
                <a16:creationId xmlns:a16="http://schemas.microsoft.com/office/drawing/2014/main" id="{B81C433A-53A2-2593-2F28-0184E6B05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97897" y="6455836"/>
            <a:ext cx="2952000" cy="123111"/>
          </a:xfrm>
        </p:spPr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2" name="Foliennummernplatzhalter 4">
            <a:extLst>
              <a:ext uri="{FF2B5EF4-FFF2-40B4-BE49-F238E27FC236}">
                <a16:creationId xmlns:a16="http://schemas.microsoft.com/office/drawing/2014/main" id="{32EF0CD5-8E90-E88A-601C-F812E103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40448"/>
            <a:ext cx="720000" cy="153888"/>
          </a:xfrm>
        </p:spPr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3" name="Grafik 52">
            <a:extLst>
              <a:ext uri="{FF2B5EF4-FFF2-40B4-BE49-F238E27FC236}">
                <a16:creationId xmlns:a16="http://schemas.microsoft.com/office/drawing/2014/main" id="{16C9431A-B0C8-FC9E-B885-B2A32D899AA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205152"/>
            <a:ext cx="3744886" cy="1130532"/>
          </a:xfrm>
          <a:prstGeom prst="rect">
            <a:avLst/>
          </a:prstGeom>
          <a:noFill/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1A30EA99-DF81-2CA6-8129-86C1267E90D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969" y="2301672"/>
            <a:ext cx="1380616" cy="45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72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1DE7E-0C37-1923-6601-C3A2A1C40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AD436E-0121-3687-2C1C-70A7EA700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F74EDD-282F-93EF-33D5-3FE76B28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729B8-F28B-7A02-FF4A-0A6F9B46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D176AFD-051B-A8EC-C141-196E5AF2CA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</a:t>
            </a:r>
            <a:r>
              <a:rPr lang="de-DE" dirty="0"/>
              <a:t> Multi-Network Approach</a:t>
            </a:r>
          </a:p>
        </p:txBody>
      </p:sp>
      <p:pic>
        <p:nvPicPr>
          <p:cNvPr id="20" name="Grafik 19" descr="\documentclass{article}&#10;\usepackage{amsmath}&#10;\pagestyle{empty}&#10;\usepackage{adjustbox}&#10;\usepackage{tabularx}&#10;\usepackage{makecell}&#10;\usepackage{multirow}&#10;\begin{document}&#10;&#10;&#10;\begin{table}[!h]&#10;\centering&#10;\begin{adjustbox}{max width=\linewidth}&#10;\begin{tabular}{|c|c|c|c|c|}&#10;    %\hline&#10;    %\multicolumn{2}{|c|}{1. order risk factor, effective independent of other factors} \\&#10;    \hline&#10;    Method &amp; Mean IOU &amp; SD &amp; \makecell{Mean IOU\\$&lt; 0.5$ in $\%$}  &amp;\makecell{Mean IOU\\$&lt; 0.7$ in $\%$} \\&#10;    \hline&#10;    single-network approach &amp; 0.7793 &amp; 0.1042 &amp; 1.3 &amp; 19.2\\&#10;    \hline&#10;    GT ROI &amp; \textbf{0.7884} &amp; \textbf{0.0896} &amp; \textbf{0.8} &amp; \textbf{17.4} \\&#10;    GT ROI scaled &amp; 0.7859 &amp; 0.0904 &amp; 0.9 &amp; 17.9 \\&#10;    \hline&#10;\end{tabular} &#10;\end{adjustbox}&#10;\end{table}&#10;&#10;\end{document}" title="IguanaTex Bitmap Display">
            <a:extLst>
              <a:ext uri="{FF2B5EF4-FFF2-40B4-BE49-F238E27FC236}">
                <a16:creationId xmlns:a16="http://schemas.microsoft.com/office/drawing/2014/main" id="{32E08ECC-2436-ADAF-BF54-39C75B9E6F6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1703388"/>
            <a:ext cx="6016001" cy="10912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3321848-4E1C-3148-C337-2894CEF8AB1D}"/>
              </a:ext>
            </a:extLst>
          </p:cNvPr>
          <p:cNvSpPr/>
          <p:nvPr/>
        </p:nvSpPr>
        <p:spPr>
          <a:xfrm>
            <a:off x="478199" y="2362010"/>
            <a:ext cx="6016000" cy="432578"/>
          </a:xfrm>
          <a:prstGeom prst="rect">
            <a:avLst/>
          </a:prstGeom>
          <a:solidFill>
            <a:srgbClr val="000000">
              <a:alpha val="5098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9" name="Grafik 8" descr="Ein Bild, das Keramikwaren, Gewebe, Porzellan enthält.&#10;&#10;Automatisch generierte Beschreibung">
            <a:extLst>
              <a:ext uri="{FF2B5EF4-FFF2-40B4-BE49-F238E27FC236}">
                <a16:creationId xmlns:a16="http://schemas.microsoft.com/office/drawing/2014/main" id="{EBCB04FD-549A-4750-7613-BF41F6B744D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094" y="3262238"/>
            <a:ext cx="1551346" cy="116899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A3C706E-31EA-C4A3-D013-4B500F339E4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094" y="4487668"/>
            <a:ext cx="1551346" cy="1168996"/>
          </a:xfrm>
          <a:prstGeom prst="rect">
            <a:avLst/>
          </a:prstGeom>
        </p:spPr>
      </p:pic>
      <p:pic>
        <p:nvPicPr>
          <p:cNvPr id="12" name="Grafik 11" descr="Ein Bild, das Schokolade, Dessert, gegessen enthält.&#10;&#10;Automatisch generierte Beschreibung">
            <a:extLst>
              <a:ext uri="{FF2B5EF4-FFF2-40B4-BE49-F238E27FC236}">
                <a16:creationId xmlns:a16="http://schemas.microsoft.com/office/drawing/2014/main" id="{9B299B5B-AF6B-64E3-7665-0EB2BFA3415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761" y="3262238"/>
            <a:ext cx="1558662" cy="116899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01965-9314-653E-8613-0D510B3511D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761" y="4487668"/>
            <a:ext cx="1558662" cy="1168997"/>
          </a:xfrm>
          <a:prstGeom prst="rect">
            <a:avLst/>
          </a:prstGeom>
        </p:spPr>
      </p:pic>
      <p:sp>
        <p:nvSpPr>
          <p:cNvPr id="14" name="Textplatzhalter 42">
            <a:extLst>
              <a:ext uri="{FF2B5EF4-FFF2-40B4-BE49-F238E27FC236}">
                <a16:creationId xmlns:a16="http://schemas.microsoft.com/office/drawing/2014/main" id="{67BAED8F-F0FD-4B66-0391-2C281C75A15D}"/>
              </a:ext>
            </a:extLst>
          </p:cNvPr>
          <p:cNvSpPr txBox="1">
            <a:spLocks/>
          </p:cNvSpPr>
          <p:nvPr/>
        </p:nvSpPr>
        <p:spPr bwMode="gray">
          <a:xfrm>
            <a:off x="802394" y="2956184"/>
            <a:ext cx="816328" cy="2183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2" algn="ctr"/>
            <a:r>
              <a:rPr lang="de-DE" dirty="0"/>
              <a:t>Original</a:t>
            </a:r>
          </a:p>
        </p:txBody>
      </p:sp>
      <p:sp>
        <p:nvSpPr>
          <p:cNvPr id="15" name="Textplatzhalter 43">
            <a:extLst>
              <a:ext uri="{FF2B5EF4-FFF2-40B4-BE49-F238E27FC236}">
                <a16:creationId xmlns:a16="http://schemas.microsoft.com/office/drawing/2014/main" id="{60B75828-DB04-C087-2786-34C1FD4B0952}"/>
              </a:ext>
            </a:extLst>
          </p:cNvPr>
          <p:cNvSpPr txBox="1">
            <a:spLocks/>
          </p:cNvSpPr>
          <p:nvPr/>
        </p:nvSpPr>
        <p:spPr>
          <a:xfrm>
            <a:off x="2525328" y="2901215"/>
            <a:ext cx="1118877" cy="3610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2" algn="ctr"/>
            <a:r>
              <a:rPr lang="de-DE" dirty="0"/>
              <a:t>(</a:t>
            </a:r>
            <a:r>
              <a:rPr lang="de-DE" dirty="0" err="1"/>
              <a:t>Scaled</a:t>
            </a:r>
            <a:r>
              <a:rPr lang="de-DE" dirty="0"/>
              <a:t>)</a:t>
            </a:r>
          </a:p>
        </p:txBody>
      </p:sp>
      <p:sp>
        <p:nvSpPr>
          <p:cNvPr id="16" name="Textplatzhalter 44">
            <a:extLst>
              <a:ext uri="{FF2B5EF4-FFF2-40B4-BE49-F238E27FC236}">
                <a16:creationId xmlns:a16="http://schemas.microsoft.com/office/drawing/2014/main" id="{F17968BC-331F-941E-B11E-DF41695B0C66}"/>
              </a:ext>
            </a:extLst>
          </p:cNvPr>
          <p:cNvSpPr txBox="1">
            <a:spLocks/>
          </p:cNvSpPr>
          <p:nvPr/>
        </p:nvSpPr>
        <p:spPr>
          <a:xfrm>
            <a:off x="4082673" y="2929914"/>
            <a:ext cx="1634772" cy="3003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2" algn="ctr"/>
            <a:r>
              <a:rPr lang="de-DE" dirty="0"/>
              <a:t>(nicht </a:t>
            </a:r>
            <a:r>
              <a:rPr lang="de-DE" dirty="0" err="1"/>
              <a:t>Scaled</a:t>
            </a:r>
            <a:r>
              <a:rPr lang="de-DE" dirty="0"/>
              <a:t>)</a:t>
            </a:r>
          </a:p>
        </p:txBody>
      </p:sp>
      <p:pic>
        <p:nvPicPr>
          <p:cNvPr id="17" name="Grafik 16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D279DFF8-E571-A6EE-FF67-F47C2EF2AB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4487668"/>
            <a:ext cx="1552573" cy="1168996"/>
          </a:xfrm>
          <a:prstGeom prst="rect">
            <a:avLst/>
          </a:prstGeom>
        </p:spPr>
      </p:pic>
      <p:pic>
        <p:nvPicPr>
          <p:cNvPr id="18" name="Grafik 17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F28C4C2-A04F-6DBD-F790-56084333F33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3262238"/>
            <a:ext cx="1552573" cy="1168996"/>
          </a:xfrm>
          <a:prstGeom prst="rect">
            <a:avLst/>
          </a:prstGeom>
        </p:spPr>
      </p:pic>
      <p:pic>
        <p:nvPicPr>
          <p:cNvPr id="21" name="Grafik 20" descr="\documentclass{article}&#10;\usepackage{amsmath}&#10;\pagestyle{empty}&#10;\usepackage{adjustbox}&#10;\usepackage{tabularx}&#10;\usepackage{makecell}&#10;\usepackage{multirow}&#10;\begin{document}&#10;&#10;&#10;\begin{table}[!h]&#10;\centering&#10;\begin{adjustbox}{max width=\linewidth}&#10;\begin{tabular}{|c|c|c|c|c|}&#10;    %\hline&#10;    %\multicolumn{2}{|c|}{1. order risk factor, effective independent of other factors} \\&#10;    \hline&#10;    Method &amp; Mean IOU &amp; SD &amp; \makecell{Mean IOU\\$&lt; 0.5$ in $\%$}  &amp;\makecell{Mean IOU\\$&lt; 0.7$ in $\%$} \\&#10;    \hline&#10;    single-network approach &amp; 0.7793 &amp; 0.1042 &amp; 1.3 &amp; 19.2\\&#10;    \hline&#10;    GT ROI &amp; \textbf{0.7884} &amp; \textbf{0.0896} &amp; \textbf{0.8} &amp; \textbf{17.4} \\&#10;    GT ROI scaled &amp; 0.7859 &amp; 0.0904 &amp; 0.9 &amp; 17.9 \\&#10;    \hline&#10;\end{tabular} &#10;\end{adjustbox}&#10;\end{table}&#10;&#10;\end{document}" title="IguanaTex Bitmap Display">
            <a:extLst>
              <a:ext uri="{FF2B5EF4-FFF2-40B4-BE49-F238E27FC236}">
                <a16:creationId xmlns:a16="http://schemas.microsoft.com/office/drawing/2014/main" id="{B1FCA295-87F9-10A5-A0A9-0A92B6C033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4" y="1701414"/>
            <a:ext cx="6016001" cy="1091200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F1C49302-264F-C5DC-D1F7-DCE5F0138337}"/>
              </a:ext>
            </a:extLst>
          </p:cNvPr>
          <p:cNvSpPr/>
          <p:nvPr/>
        </p:nvSpPr>
        <p:spPr>
          <a:xfrm>
            <a:off x="478198" y="2137112"/>
            <a:ext cx="6016000" cy="432578"/>
          </a:xfrm>
          <a:prstGeom prst="rect">
            <a:avLst/>
          </a:prstGeom>
          <a:solidFill>
            <a:srgbClr val="000000">
              <a:alpha val="5098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23" name="Grafik 22" descr="\documentclass{article}&#10;\usepackage{amsmath}&#10;\pagestyle{empty}&#10;\usepackage{adjustbox}&#10;\usepackage{tabularx}&#10;\usepackage{makecell}&#10;\usepackage{multirow}&#10;\begin{document}&#10;&#10;&#10;\begin{table}[!h]&#10;\centering&#10;\begin{adjustbox}{max width=\linewidth}&#10;\begin{tabular}{|c|c|c|c|c|}&#10;    %\hline&#10;    %\multicolumn{2}{|c|}{1. order risk factor, effective independent of other factors} \\&#10;    \hline&#10;    Method &amp; Mean IOU &amp; SD &amp; \makecell{Mean IOU\\$&lt; 0.5$ in $\%$}  &amp;\makecell{Mean IOU\\$&lt; 0.7$ in $\%$} \\&#10;    \hline&#10;    single-network approach &amp; 0.7793 &amp; 0.1042 &amp; 1.3 &amp; 19.2\\&#10;    \hline&#10;    GT ROI &amp; \textbf{0.7884} &amp; \textbf{0.0896} &amp; \textbf{0.8} &amp; \textbf{17.4} \\&#10;    GT ROI scaled &amp; 0.7859 &amp; 0.0904 &amp; 0.9 &amp; 17.9 \\&#10;    \hline&#10;\end{tabular} &#10;\end{adjustbox}&#10;\end{table}&#10;&#10;\end{document}" title="IguanaTex Bitmap Display">
            <a:extLst>
              <a:ext uri="{FF2B5EF4-FFF2-40B4-BE49-F238E27FC236}">
                <a16:creationId xmlns:a16="http://schemas.microsoft.com/office/drawing/2014/main" id="{D86B99DB-C373-B523-30BA-507FFD38CC0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1699440"/>
            <a:ext cx="6016001" cy="1091200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58AEB290-5B45-3E02-23F9-297E9E13A7D7}"/>
              </a:ext>
            </a:extLst>
          </p:cNvPr>
          <p:cNvSpPr/>
          <p:nvPr/>
        </p:nvSpPr>
        <p:spPr>
          <a:xfrm>
            <a:off x="476973" y="2135138"/>
            <a:ext cx="6016000" cy="221812"/>
          </a:xfrm>
          <a:prstGeom prst="rect">
            <a:avLst/>
          </a:prstGeom>
          <a:solidFill>
            <a:srgbClr val="000000">
              <a:alpha val="5098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4D03115-9140-755E-EDFA-2B6737172A1A}"/>
              </a:ext>
            </a:extLst>
          </p:cNvPr>
          <p:cNvSpPr/>
          <p:nvPr/>
        </p:nvSpPr>
        <p:spPr>
          <a:xfrm>
            <a:off x="476973" y="2554879"/>
            <a:ext cx="6016000" cy="235761"/>
          </a:xfrm>
          <a:prstGeom prst="rect">
            <a:avLst/>
          </a:prstGeom>
          <a:solidFill>
            <a:srgbClr val="000000">
              <a:alpha val="5098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AF17E89-E523-A390-DC25-442C8F574FF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005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5" grpId="0"/>
      <p:bldP spid="16" grpId="0"/>
      <p:bldP spid="22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1DE7E-0C37-1923-6601-C3A2A1C40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AD436E-0121-3687-2C1C-70A7EA700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F74EDD-282F-93EF-33D5-3FE76B28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729B8-F28B-7A02-FF4A-0A6F9B46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D176AFD-051B-A8EC-C141-196E5AF2CA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</a:t>
            </a:r>
            <a:r>
              <a:rPr lang="de-DE" dirty="0"/>
              <a:t> Multi-Network Approach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F09384-39C8-97D2-72DC-9DB80D2139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49620"/>
          </a:xfrm>
        </p:spPr>
        <p:txBody>
          <a:bodyPr/>
          <a:lstStyle/>
          <a:p>
            <a:endParaRPr lang="de-DE"/>
          </a:p>
        </p:txBody>
      </p:sp>
      <p:pic>
        <p:nvPicPr>
          <p:cNvPr id="17" name="Grafik 16" descr="\documentclass{article}&#10;\usepackage{amsmath}&#10;\pagestyle{empty}&#10;\usepackage{adjustbox}&#10;\usepackage{tabularx}&#10;\usepackage{makecell}&#10;\usepackage{multirow}&#10;\begin{document}&#10;&#10;&#10;\begin{table}[!h]&#10;\centering&#10;\begin{adjustbox}{max width=\linewidth}&#10;\begin{tabular}{|c|c|c|c|c|}&#10;    %\hline&#10;    %\multicolumn{2}{|c|}{1. order risk factor, effective independent of other factors} \\&#10;    \hline&#10;    Method &amp; Mean IOU &amp; SD &amp; \makecell{Mean IOU\\$&lt; 0.5$ in $\%$}  &amp;\makecell{Mean IOU\\$&lt; 0.7$ in $\%$} \\&#10;    \hline&#10;    \makecell{single-network \\approach} &amp; 0.7793 &amp; 0.1042 &amp; 1.3 &amp; 19.2\\&#10;    \hline&#10;    \makecell{single-network \\approach ROI} &amp; 0.7835 &amp; 0.1009 &amp; 1.4 &amp; 17.9\\&#10;    \hline&#10;    YOLOv5n ROI &amp; \textbf{0.7906} &amp; \textbf{0.0892} &amp; \textbf{0.7} &amp; \textbf{16.1}\\&#10;\hline&#10;\end{tabular} &#10;\end{adjustbox}&#10;\end{table}&#10;&#10;\end{document}" title="IguanaTex Bitmap Display">
            <a:extLst>
              <a:ext uri="{FF2B5EF4-FFF2-40B4-BE49-F238E27FC236}">
                <a16:creationId xmlns:a16="http://schemas.microsoft.com/office/drawing/2014/main" id="{D56239FB-A0F5-7E0A-8AAD-C527AE0867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00" y="1703389"/>
            <a:ext cx="5330134" cy="15232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083FB27-BC47-6F86-2944-6DEAD142ECCA}"/>
              </a:ext>
            </a:extLst>
          </p:cNvPr>
          <p:cNvSpPr/>
          <p:nvPr/>
        </p:nvSpPr>
        <p:spPr>
          <a:xfrm>
            <a:off x="478201" y="2132229"/>
            <a:ext cx="5330134" cy="433837"/>
          </a:xfrm>
          <a:prstGeom prst="rect">
            <a:avLst/>
          </a:prstGeom>
          <a:solidFill>
            <a:srgbClr val="000000">
              <a:alpha val="5098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7622F63-525E-E4C8-74AE-19BAC48A8429}"/>
              </a:ext>
            </a:extLst>
          </p:cNvPr>
          <p:cNvSpPr/>
          <p:nvPr/>
        </p:nvSpPr>
        <p:spPr>
          <a:xfrm>
            <a:off x="475627" y="2995164"/>
            <a:ext cx="5330134" cy="231426"/>
          </a:xfrm>
          <a:prstGeom prst="rect">
            <a:avLst/>
          </a:prstGeom>
          <a:solidFill>
            <a:srgbClr val="000000">
              <a:alpha val="5098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32E959E-554F-BFB6-8A77-57B8C9D412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pic>
        <p:nvPicPr>
          <p:cNvPr id="18" name="Grafik 17" descr="\documentclass{article}&#10;\usepackage{amsmath}&#10;\pagestyle{empty}&#10;\usepackage{adjustbox}&#10;\usepackage{tabularx}&#10;\usepackage{makecell}&#10;\usepackage{multirow}&#10;\begin{document}&#10;&#10;&#10;\begin{table}[!h]&#10;\centering&#10;\begin{adjustbox}{max width=\linewidth}&#10;\begin{tabular}{|c|c|c|c|c|}&#10;    %\hline&#10;    %\multicolumn{2}{|c|}{1. order risk factor, effective independent of other factors} \\&#10;    \hline&#10;    Method &amp; Mean IOU &amp; SD &amp; \makecell{Mean IOU\\$&lt; 0.5$ in $\%$}  &amp;\makecell{Mean IOU\\$&lt; 0.7$ in $\%$} \\&#10;    \hline&#10;    \makecell{single-network \\approach} &amp; 0.7793 &amp; 0.1042 &amp; 1.3 &amp; 19.2\\&#10;    \hline&#10;    \makecell{single-network \\approach ROI} &amp; 0.7835 &amp; 0.1009 &amp; 1.4 &amp; 17.9\\&#10;    \hline&#10;    YOLOv5n ROI &amp; \textbf{0.7906} &amp; \textbf{0.0892} &amp; \textbf{0.7} &amp; \textbf{16.1}\\&#10;\hline&#10;\end{tabular} &#10;\end{adjustbox}&#10;\end{table}&#10;&#10;\end{document}" title="IguanaTex Bitmap Display">
            <a:extLst>
              <a:ext uri="{FF2B5EF4-FFF2-40B4-BE49-F238E27FC236}">
                <a16:creationId xmlns:a16="http://schemas.microsoft.com/office/drawing/2014/main" id="{94051F58-17AD-3427-0E02-D42954C100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28" y="1703387"/>
            <a:ext cx="5330134" cy="1523200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E4674C7D-A868-A6C8-36EB-E191115E89F6}"/>
              </a:ext>
            </a:extLst>
          </p:cNvPr>
          <p:cNvSpPr/>
          <p:nvPr/>
        </p:nvSpPr>
        <p:spPr>
          <a:xfrm>
            <a:off x="475628" y="2147704"/>
            <a:ext cx="5330134" cy="862420"/>
          </a:xfrm>
          <a:prstGeom prst="rect">
            <a:avLst/>
          </a:prstGeom>
          <a:solidFill>
            <a:srgbClr val="000000">
              <a:alpha val="5098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0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1DE7E-0C37-1923-6601-C3A2A1C40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EAD436E-0121-3687-2C1C-70A7EA700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7F74EDD-282F-93EF-33D5-3FE76B28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729B8-F28B-7A02-FF4A-0A6F9B46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D176AFD-051B-A8EC-C141-196E5AF2CA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</a:t>
            </a:r>
            <a:r>
              <a:rPr lang="de-DE" dirty="0"/>
              <a:t> Multi-Network Approach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3F43064-270A-A7BE-68AB-82F99F6FA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3492500" cy="249620"/>
          </a:xfrm>
        </p:spPr>
        <p:txBody>
          <a:bodyPr/>
          <a:lstStyle/>
          <a:p>
            <a:r>
              <a:rPr lang="de-DE" dirty="0"/>
              <a:t>GT </a:t>
            </a:r>
            <a:r>
              <a:rPr lang="de-DE" dirty="0" err="1"/>
              <a:t>Bounding</a:t>
            </a:r>
            <a:r>
              <a:rPr lang="de-DE" dirty="0"/>
              <a:t> Box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44A8D41-C820-FD79-C75D-5DFEBA12A3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2288" y="1703388"/>
            <a:ext cx="3492500" cy="249620"/>
          </a:xfrm>
        </p:spPr>
        <p:txBody>
          <a:bodyPr/>
          <a:lstStyle/>
          <a:p>
            <a:r>
              <a:rPr lang="de-DE" dirty="0"/>
              <a:t>YOLOv5 </a:t>
            </a:r>
            <a:r>
              <a:rPr lang="de-DE" dirty="0" err="1"/>
              <a:t>Bounding</a:t>
            </a:r>
            <a:r>
              <a:rPr lang="de-DE" dirty="0"/>
              <a:t> Box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9EF32F2-42EB-48AF-4F26-3081763605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0075" y="1703388"/>
            <a:ext cx="3492500" cy="249620"/>
          </a:xfrm>
        </p:spPr>
        <p:txBody>
          <a:bodyPr/>
          <a:lstStyle/>
          <a:p>
            <a:r>
              <a:rPr lang="de-DE" dirty="0"/>
              <a:t>U-Net </a:t>
            </a:r>
            <a:r>
              <a:rPr lang="de-DE" dirty="0" err="1"/>
              <a:t>Bounding</a:t>
            </a:r>
            <a:r>
              <a:rPr lang="de-DE" dirty="0"/>
              <a:t> Box</a:t>
            </a:r>
          </a:p>
        </p:txBody>
      </p:sp>
      <p:pic>
        <p:nvPicPr>
          <p:cNvPr id="19" name="Grafik 1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296BC29-87DD-B59A-348B-92D12AF10D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287" y="2079000"/>
            <a:ext cx="2447925" cy="1826828"/>
          </a:xfrm>
          <a:prstGeom prst="rect">
            <a:avLst/>
          </a:prstGeom>
        </p:spPr>
      </p:pic>
      <p:pic>
        <p:nvPicPr>
          <p:cNvPr id="20" name="Grafik 19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207C85D-97BF-CFBE-929D-97A8B7D163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074" y="2075648"/>
            <a:ext cx="2447925" cy="1835944"/>
          </a:xfrm>
          <a:prstGeom prst="rect">
            <a:avLst/>
          </a:prstGeom>
        </p:spPr>
      </p:pic>
      <p:pic>
        <p:nvPicPr>
          <p:cNvPr id="21" name="Grafik 2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18AFCCF0-B4DE-8C04-FB6B-2A3038DA9F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8" y="2079000"/>
            <a:ext cx="2447925" cy="1835944"/>
          </a:xfrm>
          <a:prstGeom prst="rect">
            <a:avLst/>
          </a:prstGeom>
        </p:spPr>
      </p:pic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8BA5FF15-E61B-01A7-DAA5-2104F2CBD1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8" y="4117434"/>
            <a:ext cx="2447925" cy="1818287"/>
          </a:xfrm>
          <a:prstGeom prst="rect">
            <a:avLst/>
          </a:prstGeom>
        </p:spPr>
      </p:pic>
      <p:pic>
        <p:nvPicPr>
          <p:cNvPr id="23" name="Grafik 2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47AAC5E-9BE7-9F3E-0C9E-A3CF824D76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074" y="4133915"/>
            <a:ext cx="2447925" cy="1818287"/>
          </a:xfrm>
          <a:prstGeom prst="rect">
            <a:avLst/>
          </a:prstGeom>
        </p:spPr>
      </p:pic>
      <p:pic>
        <p:nvPicPr>
          <p:cNvPr id="24" name="Grafik 2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16F2DAB7-2AA0-E557-CB41-FD03A9BDF2F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36" y="4117434"/>
            <a:ext cx="2447925" cy="18732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0CEBA0B-D35F-828E-B5BA-CCADFDDBE23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1844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Diagram 4">
            <a:extLst>
              <a:ext uri="{FF2B5EF4-FFF2-40B4-BE49-F238E27FC236}">
                <a16:creationId xmlns:a16="http://schemas.microsoft.com/office/drawing/2014/main" id="{B919F797-3AD1-4A8F-85AA-E4D6A65BA46E}"/>
              </a:ext>
            </a:extLst>
          </p:cNvPr>
          <p:cNvGraphicFramePr/>
          <p:nvPr/>
        </p:nvGraphicFramePr>
        <p:xfrm>
          <a:off x="8094940" y="3061452"/>
          <a:ext cx="1415346" cy="2171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2" name="Diagram 4">
            <a:extLst>
              <a:ext uri="{FF2B5EF4-FFF2-40B4-BE49-F238E27FC236}">
                <a16:creationId xmlns:a16="http://schemas.microsoft.com/office/drawing/2014/main" id="{B919F797-3AD1-4A8F-85AA-E4D6A65BA46E}"/>
              </a:ext>
            </a:extLst>
          </p:cNvPr>
          <p:cNvGraphicFramePr/>
          <p:nvPr/>
        </p:nvGraphicFramePr>
        <p:xfrm>
          <a:off x="1080081" y="589964"/>
          <a:ext cx="6220459" cy="5480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DCF5550-E586-2F4D-9BFF-EA2A23A3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5487"/>
          </a:xfrm>
        </p:spPr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F2406C-7AB3-BA48-4B8A-67E2CFC7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CA16D0-0D58-A287-9D07-D4F19469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07EBF9-EC8B-9F58-CF49-88CB210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8DCD45CA-3EE6-58F1-DFB2-13FFBAD61A2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37" y="3427303"/>
            <a:ext cx="1920000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Grafik 12" descr="Ein Bild, das Schuhe enthält.&#10;&#10;Automatisch generierte Beschreibung">
            <a:extLst>
              <a:ext uri="{FF2B5EF4-FFF2-40B4-BE49-F238E27FC236}">
                <a16:creationId xmlns:a16="http://schemas.microsoft.com/office/drawing/2014/main" id="{4267AC41-BE3A-A0E7-56B8-3C950FC8CCA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616" y="3427302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42F2DB2-2B0E-AE0B-37C3-EE40808E80A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7303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888E936E-A2EF-4C6B-BA71-DCCE49BE021D}"/>
              </a:ext>
            </a:extLst>
          </p:cNvPr>
          <p:cNvSpPr txBox="1"/>
          <p:nvPr/>
        </p:nvSpPr>
        <p:spPr bwMode="gray">
          <a:xfrm>
            <a:off x="9638307" y="2679489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Segmentierung</a:t>
            </a:r>
          </a:p>
          <a:p>
            <a:pPr algn="ctr"/>
            <a:r>
              <a:rPr lang="de-DE" dirty="0"/>
              <a:t>der Plaques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1289FB9-BA1E-7C68-0426-32E60CDD3E2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ED7849F-B77B-031F-232B-53F1C0071BD2}"/>
              </a:ext>
            </a:extLst>
          </p:cNvPr>
          <p:cNvSpPr txBox="1"/>
          <p:nvPr/>
        </p:nvSpPr>
        <p:spPr bwMode="gray">
          <a:xfrm>
            <a:off x="6096000" y="26684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Segmentierung</a:t>
            </a:r>
          </a:p>
          <a:p>
            <a:pPr algn="ctr"/>
            <a:r>
              <a:rPr lang="de-DE" dirty="0"/>
              <a:t>der Arterien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C98C6BF-F6CB-E9D9-0B20-0C09110355E8}"/>
              </a:ext>
            </a:extLst>
          </p:cNvPr>
          <p:cNvSpPr txBox="1"/>
          <p:nvPr/>
        </p:nvSpPr>
        <p:spPr bwMode="gray">
          <a:xfrm>
            <a:off x="8068430" y="2216787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sz="1400" dirty="0"/>
              <a:t>Morph. K-NN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587367C-BC98-E609-D58A-F95341C38081}"/>
              </a:ext>
            </a:extLst>
          </p:cNvPr>
          <p:cNvSpPr txBox="1"/>
          <p:nvPr/>
        </p:nvSpPr>
        <p:spPr bwMode="gray">
          <a:xfrm>
            <a:off x="8016000" y="46900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sz="1400" dirty="0"/>
              <a:t>W-Net</a:t>
            </a:r>
          </a:p>
        </p:txBody>
      </p: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BA3F15CF-61A4-7F53-83C8-837E38521BE7}"/>
              </a:ext>
            </a:extLst>
          </p:cNvPr>
          <p:cNvGrpSpPr/>
          <p:nvPr/>
        </p:nvGrpSpPr>
        <p:grpSpPr>
          <a:xfrm>
            <a:off x="8207917" y="5231844"/>
            <a:ext cx="1717643" cy="799363"/>
            <a:chOff x="4554249" y="1721366"/>
            <a:chExt cx="7168120" cy="3335924"/>
          </a:xfrm>
        </p:grpSpPr>
        <p:pic>
          <p:nvPicPr>
            <p:cNvPr id="96" name="Grafik 95" descr="Ein Bild, das Metallwaren enthält.&#10;&#10;Automatisch generierte Beschreibung">
              <a:extLst>
                <a:ext uri="{FF2B5EF4-FFF2-40B4-BE49-F238E27FC236}">
                  <a16:creationId xmlns:a16="http://schemas.microsoft.com/office/drawing/2014/main" id="{2DB799B7-61A5-54FE-CB45-A0C2427B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4249" y="1754999"/>
              <a:ext cx="814157" cy="610618"/>
            </a:xfrm>
            <a:prstGeom prst="rect">
              <a:avLst/>
            </a:prstGeom>
          </p:spPr>
        </p:pic>
        <p:pic>
          <p:nvPicPr>
            <p:cNvPr id="97" name="Grafik 96" descr="Ein Bild, das Metallwaren enthält.&#10;&#10;Automatisch generierte Beschreibung">
              <a:extLst>
                <a:ext uri="{FF2B5EF4-FFF2-40B4-BE49-F238E27FC236}">
                  <a16:creationId xmlns:a16="http://schemas.microsoft.com/office/drawing/2014/main" id="{8E9877AB-38C4-6C25-2B9C-0DDCF31CA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8212" y="1754999"/>
              <a:ext cx="814157" cy="610618"/>
            </a:xfrm>
            <a:prstGeom prst="rect">
              <a:avLst/>
            </a:prstGeom>
          </p:spPr>
        </p:pic>
        <p:pic>
          <p:nvPicPr>
            <p:cNvPr id="98" name="Grafik 97">
              <a:extLst>
                <a:ext uri="{FF2B5EF4-FFF2-40B4-BE49-F238E27FC236}">
                  <a16:creationId xmlns:a16="http://schemas.microsoft.com/office/drawing/2014/main" id="{9468951C-0962-9012-4365-99B75F364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3506" y="1721366"/>
              <a:ext cx="5618586" cy="2707328"/>
            </a:xfrm>
            <a:prstGeom prst="rect">
              <a:avLst/>
            </a:prstGeom>
          </p:spPr>
        </p:pic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5717B2B3-E1AE-BA15-8997-281D0D5A7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1072" y="4446672"/>
              <a:ext cx="814157" cy="610618"/>
            </a:xfrm>
            <a:prstGeom prst="rect">
              <a:avLst/>
            </a:prstGeom>
          </p:spPr>
        </p:pic>
      </p:grpSp>
      <p:pic>
        <p:nvPicPr>
          <p:cNvPr id="103" name="Grafik 102">
            <a:extLst>
              <a:ext uri="{FF2B5EF4-FFF2-40B4-BE49-F238E27FC236}">
                <a16:creationId xmlns:a16="http://schemas.microsoft.com/office/drawing/2014/main" id="{F5218157-4099-86F2-D213-52329BD2CE9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679" y="2728562"/>
            <a:ext cx="740798" cy="547215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6ED7849F-B77B-031F-232B-53F1C0071BD2}"/>
              </a:ext>
            </a:extLst>
          </p:cNvPr>
          <p:cNvSpPr txBox="1"/>
          <p:nvPr/>
        </p:nvSpPr>
        <p:spPr bwMode="gray">
          <a:xfrm>
            <a:off x="228028" y="26684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Histologischer</a:t>
            </a:r>
          </a:p>
          <a:p>
            <a:pPr algn="ctr"/>
            <a:r>
              <a:rPr lang="de-DE" dirty="0"/>
              <a:t> Schnitt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0559F06-75DC-F590-ACBF-1746796DAE37}"/>
              </a:ext>
            </a:extLst>
          </p:cNvPr>
          <p:cNvSpPr/>
          <p:nvPr/>
        </p:nvSpPr>
        <p:spPr>
          <a:xfrm>
            <a:off x="2926269" y="522617"/>
            <a:ext cx="3100989" cy="3777484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5FD5557-B201-B2D3-1CD6-27E6DEB3DC45}"/>
              </a:ext>
            </a:extLst>
          </p:cNvPr>
          <p:cNvSpPr/>
          <p:nvPr/>
        </p:nvSpPr>
        <p:spPr>
          <a:xfrm>
            <a:off x="8077272" y="2400101"/>
            <a:ext cx="3696575" cy="3631106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BE02391-7D43-4624-A7B9-60362AA7E67E}"/>
              </a:ext>
            </a:extLst>
          </p:cNvPr>
          <p:cNvSpPr/>
          <p:nvPr/>
        </p:nvSpPr>
        <p:spPr>
          <a:xfrm flipV="1">
            <a:off x="2672454" y="2557900"/>
            <a:ext cx="251721" cy="1613080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A6DB85A-0EBD-6981-D33F-10FEF1BE881D}"/>
              </a:ext>
            </a:extLst>
          </p:cNvPr>
          <p:cNvSpPr/>
          <p:nvPr/>
        </p:nvSpPr>
        <p:spPr>
          <a:xfrm>
            <a:off x="2747963" y="4300100"/>
            <a:ext cx="3202783" cy="757676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23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464BE21-63DF-4273-2B90-2772FAB447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3252765-8AAB-0D7D-140D-9A674783D9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3149600"/>
            <a:ext cx="5916612" cy="1226207"/>
          </a:xfrm>
        </p:spPr>
        <p:txBody>
          <a:bodyPr/>
          <a:lstStyle/>
          <a:p>
            <a:r>
              <a:rPr lang="de-DE" dirty="0"/>
              <a:t>Einleitung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F0887C-465B-A3BF-10C6-02C60E0E7B2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6CA78DA-5E7F-45E8-B541-F49766676E8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582926-271D-C51B-6C1C-C2199E8249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44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F5726-9743-559C-44B7-28BCF753C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4E1061-0C55-7450-F7F3-0ECA4005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5054-8F4D-4B67-8803-E473E83FD8A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026CBD-C28D-1239-FF11-CB093AC9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D8F5EA-A8A7-1DEA-C1C9-FE439AFE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60676AF-70D0-59AF-4157-1564C600A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dirty="0"/>
              <a:t>— Ensemble Kombination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platzhalter 12">
                <a:extLst>
                  <a:ext uri="{FF2B5EF4-FFF2-40B4-BE49-F238E27FC236}">
                    <a16:creationId xmlns:a16="http://schemas.microsoft.com/office/drawing/2014/main" id="{8FAE9A0D-F9B2-6E44-ACDA-6BDAD567765D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478199" y="1703388"/>
                <a:ext cx="11233150" cy="3536224"/>
              </a:xfrm>
            </p:spPr>
            <p:txBody>
              <a:bodyPr/>
              <a:lstStyle/>
              <a:p>
                <a:pPr lvl="2"/>
                <a:r>
                  <a:rPr lang="de-DE" dirty="0"/>
                  <a:t>Kombination mehrerer Netzwerkausgaben</a:t>
                </a:r>
              </a:p>
              <a:p>
                <a:pPr lvl="3"/>
                <a:r>
                  <a:rPr lang="de-DE" dirty="0"/>
                  <a:t>Robustheit und Fehlertoleranz </a:t>
                </a:r>
              </a:p>
              <a:p>
                <a:pPr lvl="3"/>
                <a:r>
                  <a:rPr lang="de-DE" dirty="0"/>
                  <a:t>Überwinden lokaler Optima</a:t>
                </a:r>
              </a:p>
              <a:p>
                <a:pPr lvl="3"/>
                <a:r>
                  <a:rPr lang="de-DE" dirty="0"/>
                  <a:t>Mehrere Netzwerktrainings</a:t>
                </a:r>
              </a:p>
              <a:p>
                <a:pPr lvl="4"/>
                <a:r>
                  <a:rPr lang="de-DE" dirty="0"/>
                  <a:t>Homogenes und Heterogenes Ensemble</a:t>
                </a:r>
              </a:p>
              <a:p>
                <a:pPr lvl="3"/>
                <a:r>
                  <a:rPr lang="de-DE" dirty="0"/>
                  <a:t>Einzelnes Netzwerktraining</a:t>
                </a:r>
              </a:p>
              <a:p>
                <a:pPr lvl="4"/>
                <a:r>
                  <a:rPr lang="de-DE" dirty="0" err="1"/>
                  <a:t>Implicites</a:t>
                </a:r>
                <a:r>
                  <a:rPr lang="de-DE" dirty="0"/>
                  <a:t> und </a:t>
                </a:r>
                <a:r>
                  <a:rPr lang="de-DE" dirty="0" err="1"/>
                  <a:t>Explicites</a:t>
                </a:r>
                <a:r>
                  <a:rPr lang="de-DE" dirty="0"/>
                  <a:t> Ensemble</a:t>
                </a:r>
              </a:p>
              <a:p>
                <a:pPr lvl="2"/>
                <a:r>
                  <a:rPr lang="de-DE" dirty="0"/>
                  <a:t>Output Maske durch Average</a:t>
                </a:r>
              </a:p>
              <a:p>
                <a:pPr lvl="2"/>
                <a:r>
                  <a:rPr lang="de-DE" dirty="0"/>
                  <a:t>Output Maske durch Überlappen</a:t>
                </a:r>
              </a:p>
              <a:p>
                <a:pPr lvl="3"/>
                <a:r>
                  <a:rPr lang="de-DE" dirty="0"/>
                  <a:t>Konsens von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 Outputs </a:t>
                </a:r>
              </a:p>
              <a:p>
                <a:pPr lvl="4"/>
                <a:r>
                  <a:rPr lang="de-DE" dirty="0"/>
                  <a:t>Klassifikation des Pixels als Arterie</a:t>
                </a:r>
              </a:p>
              <a:p>
                <a:pPr lvl="4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 Hyperparameter zum Feinjustieren</a:t>
                </a:r>
              </a:p>
              <a:p>
                <a:pPr lvl="4"/>
                <a:endParaRPr lang="de-DE" dirty="0"/>
              </a:p>
              <a:p>
                <a:pPr lvl="3"/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13" name="Textplatzhalter 12">
                <a:extLst>
                  <a:ext uri="{FF2B5EF4-FFF2-40B4-BE49-F238E27FC236}">
                    <a16:creationId xmlns:a16="http://schemas.microsoft.com/office/drawing/2014/main" id="{8FAE9A0D-F9B2-6E44-ACDA-6BDAD56776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478199" y="1703388"/>
                <a:ext cx="11233150" cy="3536224"/>
              </a:xfrm>
              <a:blipFill>
                <a:blip r:embed="rId3"/>
                <a:stretch>
                  <a:fillRect l="-977" t="-15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A19CC12E-C928-AFE6-4968-0FEED8E49D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834" y="2001097"/>
            <a:ext cx="2103286" cy="1514984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7" name="Grafik 6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7F429E5B-9A1A-6A59-2CB1-27AF59068A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253" y="2001098"/>
            <a:ext cx="2103286" cy="1514984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8" name="Grafik 7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73F3E12C-B032-F330-D053-4F8B4299DE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672" y="2001098"/>
            <a:ext cx="2103286" cy="1514984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9" name="Grafik 8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6270D303-7E15-2647-E623-C280BA27CD8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7537" y="2001097"/>
            <a:ext cx="2103286" cy="1514984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B3A4896-8C66-8C51-F33D-B8B67EC279C6}"/>
              </a:ext>
            </a:extLst>
          </p:cNvPr>
          <p:cNvSpPr txBox="1"/>
          <p:nvPr/>
        </p:nvSpPr>
        <p:spPr>
          <a:xfrm>
            <a:off x="7191496" y="2532623"/>
            <a:ext cx="299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6CFD2A2-30EA-0601-B2E2-ED3E1200E537}"/>
              </a:ext>
            </a:extLst>
          </p:cNvPr>
          <p:cNvSpPr txBox="1"/>
          <p:nvPr/>
        </p:nvSpPr>
        <p:spPr>
          <a:xfrm>
            <a:off x="8493916" y="2532623"/>
            <a:ext cx="299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FB1B624-2B1D-113A-A9A4-9D8DF840993A}"/>
              </a:ext>
            </a:extLst>
          </p:cNvPr>
          <p:cNvSpPr txBox="1"/>
          <p:nvPr/>
        </p:nvSpPr>
        <p:spPr>
          <a:xfrm>
            <a:off x="6188968" y="3904433"/>
            <a:ext cx="1153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Output</a:t>
            </a:r>
          </a:p>
          <a:p>
            <a:pPr algn="ctr"/>
            <a:r>
              <a:rPr lang="en-US" dirty="0"/>
              <a:t>Network 1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0062644-C77A-3471-F30C-F86E500C3752}"/>
              </a:ext>
            </a:extLst>
          </p:cNvPr>
          <p:cNvSpPr txBox="1"/>
          <p:nvPr/>
        </p:nvSpPr>
        <p:spPr>
          <a:xfrm>
            <a:off x="10116931" y="3904432"/>
            <a:ext cx="1477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Overlapped</a:t>
            </a:r>
          </a:p>
          <a:p>
            <a:pPr algn="ctr"/>
            <a:r>
              <a:rPr lang="en-US" dirty="0"/>
              <a:t>Output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2380840-846B-DBF8-6191-46CD8877C792}"/>
              </a:ext>
            </a:extLst>
          </p:cNvPr>
          <p:cNvSpPr txBox="1"/>
          <p:nvPr/>
        </p:nvSpPr>
        <p:spPr>
          <a:xfrm>
            <a:off x="7491387" y="3904433"/>
            <a:ext cx="1153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Output</a:t>
            </a:r>
          </a:p>
          <a:p>
            <a:pPr algn="ctr"/>
            <a:r>
              <a:rPr lang="en-US" dirty="0"/>
              <a:t>Network 2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646F0FC-FA67-D3E3-30AA-7F6148AFF1E8}"/>
              </a:ext>
            </a:extLst>
          </p:cNvPr>
          <p:cNvSpPr txBox="1"/>
          <p:nvPr/>
        </p:nvSpPr>
        <p:spPr>
          <a:xfrm>
            <a:off x="8793806" y="3904433"/>
            <a:ext cx="1153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Output</a:t>
            </a:r>
          </a:p>
          <a:p>
            <a:pPr algn="ctr"/>
            <a:r>
              <a:rPr lang="en-US" dirty="0"/>
              <a:t>Network 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04510BE-3C7B-3ACC-9FD8-EEAD0106385B}"/>
              </a:ext>
            </a:extLst>
          </p:cNvPr>
          <p:cNvSpPr txBox="1"/>
          <p:nvPr/>
        </p:nvSpPr>
        <p:spPr>
          <a:xfrm>
            <a:off x="9808473" y="2446018"/>
            <a:ext cx="588816" cy="48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</a:t>
            </a:r>
            <a:endParaRPr lang="en-US" sz="3600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EDE7FC1-4612-82DE-943F-CE61677B9AD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6" grpId="0"/>
      <p:bldP spid="17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F5726-9743-559C-44B7-28BCF753C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4E1061-0C55-7450-F7F3-0ECA4005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5054-8F4D-4B67-8803-E473E83FD8A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026CBD-C28D-1239-FF11-CB093AC9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D8F5EA-A8A7-1DEA-C1C9-FE439AFE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60676AF-70D0-59AF-4157-1564C600A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dirty="0"/>
              <a:t>— Homogenes Ensemble </a:t>
            </a:r>
            <a:endParaRPr lang="de-DE" dirty="0"/>
          </a:p>
        </p:txBody>
      </p:sp>
      <p:sp>
        <p:nvSpPr>
          <p:cNvPr id="90" name="Rechteck: abgerundete Ecken 89">
            <a:extLst>
              <a:ext uri="{FF2B5EF4-FFF2-40B4-BE49-F238E27FC236}">
                <a16:creationId xmlns:a16="http://schemas.microsoft.com/office/drawing/2014/main" id="{C37EC65F-6113-5E83-277F-600E27A77CA7}"/>
              </a:ext>
            </a:extLst>
          </p:cNvPr>
          <p:cNvSpPr/>
          <p:nvPr/>
        </p:nvSpPr>
        <p:spPr>
          <a:xfrm>
            <a:off x="3973607" y="5255753"/>
            <a:ext cx="1021976" cy="48796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1" name="Gerade Verbindung mit Pfeil 90">
            <a:extLst>
              <a:ext uri="{FF2B5EF4-FFF2-40B4-BE49-F238E27FC236}">
                <a16:creationId xmlns:a16="http://schemas.microsoft.com/office/drawing/2014/main" id="{1E9503BD-B6B2-E82B-31BB-3F4D9E9A6FC4}"/>
              </a:ext>
            </a:extLst>
          </p:cNvPr>
          <p:cNvCxnSpPr>
            <a:cxnSpLocks/>
            <a:endCxn id="119" idx="0"/>
          </p:cNvCxnSpPr>
          <p:nvPr/>
        </p:nvCxnSpPr>
        <p:spPr>
          <a:xfrm>
            <a:off x="1220730" y="3683938"/>
            <a:ext cx="140" cy="4273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>
            <a:extLst>
              <a:ext uri="{FF2B5EF4-FFF2-40B4-BE49-F238E27FC236}">
                <a16:creationId xmlns:a16="http://schemas.microsoft.com/office/drawing/2014/main" id="{F449D5EA-9DB3-5300-1105-6ABA3809763C}"/>
              </a:ext>
            </a:extLst>
          </p:cNvPr>
          <p:cNvCxnSpPr>
            <a:cxnSpLocks/>
          </p:cNvCxnSpPr>
          <p:nvPr/>
        </p:nvCxnSpPr>
        <p:spPr>
          <a:xfrm>
            <a:off x="2856851" y="3687788"/>
            <a:ext cx="140" cy="4273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mit Pfeil 92">
            <a:extLst>
              <a:ext uri="{FF2B5EF4-FFF2-40B4-BE49-F238E27FC236}">
                <a16:creationId xmlns:a16="http://schemas.microsoft.com/office/drawing/2014/main" id="{DABF5225-4EC1-CED2-CB69-579B64629EBF}"/>
              </a:ext>
            </a:extLst>
          </p:cNvPr>
          <p:cNvCxnSpPr>
            <a:cxnSpLocks/>
          </p:cNvCxnSpPr>
          <p:nvPr/>
        </p:nvCxnSpPr>
        <p:spPr>
          <a:xfrm>
            <a:off x="4481204" y="3693498"/>
            <a:ext cx="140" cy="4273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mit Pfeil 93">
            <a:extLst>
              <a:ext uri="{FF2B5EF4-FFF2-40B4-BE49-F238E27FC236}">
                <a16:creationId xmlns:a16="http://schemas.microsoft.com/office/drawing/2014/main" id="{E4F9B8A8-5DAC-7144-6D4C-915EA5535451}"/>
              </a:ext>
            </a:extLst>
          </p:cNvPr>
          <p:cNvCxnSpPr>
            <a:cxnSpLocks/>
          </p:cNvCxnSpPr>
          <p:nvPr/>
        </p:nvCxnSpPr>
        <p:spPr>
          <a:xfrm>
            <a:off x="7765216" y="3681030"/>
            <a:ext cx="140" cy="4273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hteck: abgerundete Ecken 94">
            <a:extLst>
              <a:ext uri="{FF2B5EF4-FFF2-40B4-BE49-F238E27FC236}">
                <a16:creationId xmlns:a16="http://schemas.microsoft.com/office/drawing/2014/main" id="{DAC699FE-B35C-A4A5-8D5E-8F4AC461ECED}"/>
              </a:ext>
            </a:extLst>
          </p:cNvPr>
          <p:cNvSpPr/>
          <p:nvPr/>
        </p:nvSpPr>
        <p:spPr>
          <a:xfrm>
            <a:off x="3989059" y="1907293"/>
            <a:ext cx="960146" cy="41655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6" name="Rechteck: abgerundete Ecken 95">
            <a:extLst>
              <a:ext uri="{FF2B5EF4-FFF2-40B4-BE49-F238E27FC236}">
                <a16:creationId xmlns:a16="http://schemas.microsoft.com/office/drawing/2014/main" id="{1B487D78-3C85-AE77-5E7F-E082ACF484BF}"/>
              </a:ext>
            </a:extLst>
          </p:cNvPr>
          <p:cNvSpPr/>
          <p:nvPr/>
        </p:nvSpPr>
        <p:spPr>
          <a:xfrm>
            <a:off x="2189802" y="3241307"/>
            <a:ext cx="1331900" cy="6218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7" name="Rechteck: abgerundete Ecken 96">
            <a:extLst>
              <a:ext uri="{FF2B5EF4-FFF2-40B4-BE49-F238E27FC236}">
                <a16:creationId xmlns:a16="http://schemas.microsoft.com/office/drawing/2014/main" id="{08C4FBF3-9784-FCE0-34DF-0F2A24B1BBBD}"/>
              </a:ext>
            </a:extLst>
          </p:cNvPr>
          <p:cNvSpPr/>
          <p:nvPr/>
        </p:nvSpPr>
        <p:spPr>
          <a:xfrm>
            <a:off x="7098165" y="3241307"/>
            <a:ext cx="1331900" cy="6218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8" name="Gerade Verbindung mit Pfeil 97">
            <a:extLst>
              <a:ext uri="{FF2B5EF4-FFF2-40B4-BE49-F238E27FC236}">
                <a16:creationId xmlns:a16="http://schemas.microsoft.com/office/drawing/2014/main" id="{461411C4-FDE6-3A79-B557-257D1AF1768B}"/>
              </a:ext>
            </a:extLst>
          </p:cNvPr>
          <p:cNvCxnSpPr>
            <a:cxnSpLocks/>
            <a:stCxn id="95" idx="2"/>
            <a:endCxn id="96" idx="0"/>
          </p:cNvCxnSpPr>
          <p:nvPr/>
        </p:nvCxnSpPr>
        <p:spPr>
          <a:xfrm flipH="1">
            <a:off x="2855752" y="2323844"/>
            <a:ext cx="1613380" cy="9174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mit Pfeil 98">
            <a:extLst>
              <a:ext uri="{FF2B5EF4-FFF2-40B4-BE49-F238E27FC236}">
                <a16:creationId xmlns:a16="http://schemas.microsoft.com/office/drawing/2014/main" id="{2AEB8EAA-3A0E-D2FD-65F6-9D2B1F51FCF5}"/>
              </a:ext>
            </a:extLst>
          </p:cNvPr>
          <p:cNvCxnSpPr>
            <a:cxnSpLocks/>
            <a:stCxn id="95" idx="2"/>
          </p:cNvCxnSpPr>
          <p:nvPr/>
        </p:nvCxnSpPr>
        <p:spPr>
          <a:xfrm>
            <a:off x="4469132" y="2323844"/>
            <a:ext cx="1659963" cy="9174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mit Pfeil 99">
            <a:extLst>
              <a:ext uri="{FF2B5EF4-FFF2-40B4-BE49-F238E27FC236}">
                <a16:creationId xmlns:a16="http://schemas.microsoft.com/office/drawing/2014/main" id="{94183B38-7386-8EB1-6649-28F65EB8F2D9}"/>
              </a:ext>
            </a:extLst>
          </p:cNvPr>
          <p:cNvCxnSpPr>
            <a:cxnSpLocks/>
            <a:stCxn id="95" idx="2"/>
            <a:endCxn id="101" idx="0"/>
          </p:cNvCxnSpPr>
          <p:nvPr/>
        </p:nvCxnSpPr>
        <p:spPr>
          <a:xfrm>
            <a:off x="4469132" y="2323844"/>
            <a:ext cx="11113" cy="9195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hteck: abgerundete Ecken 100">
            <a:extLst>
              <a:ext uri="{FF2B5EF4-FFF2-40B4-BE49-F238E27FC236}">
                <a16:creationId xmlns:a16="http://schemas.microsoft.com/office/drawing/2014/main" id="{B8F0CC52-F675-E6B2-5B8E-6083096BF857}"/>
              </a:ext>
            </a:extLst>
          </p:cNvPr>
          <p:cNvSpPr/>
          <p:nvPr/>
        </p:nvSpPr>
        <p:spPr>
          <a:xfrm>
            <a:off x="3814295" y="3243395"/>
            <a:ext cx="1331900" cy="6218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2" name="Rechteck: abgerundete Ecken 101">
            <a:extLst>
              <a:ext uri="{FF2B5EF4-FFF2-40B4-BE49-F238E27FC236}">
                <a16:creationId xmlns:a16="http://schemas.microsoft.com/office/drawing/2014/main" id="{3A47DA03-C38C-133A-ABE4-9905D862C114}"/>
              </a:ext>
            </a:extLst>
          </p:cNvPr>
          <p:cNvSpPr/>
          <p:nvPr/>
        </p:nvSpPr>
        <p:spPr>
          <a:xfrm>
            <a:off x="553679" y="3241307"/>
            <a:ext cx="1331900" cy="6218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3" name="Gerade Verbindung mit Pfeil 102">
            <a:extLst>
              <a:ext uri="{FF2B5EF4-FFF2-40B4-BE49-F238E27FC236}">
                <a16:creationId xmlns:a16="http://schemas.microsoft.com/office/drawing/2014/main" id="{586E86DA-A63B-D3F9-B839-8D193F8E9426}"/>
              </a:ext>
            </a:extLst>
          </p:cNvPr>
          <p:cNvCxnSpPr>
            <a:cxnSpLocks/>
            <a:stCxn id="95" idx="2"/>
            <a:endCxn id="102" idx="0"/>
          </p:cNvCxnSpPr>
          <p:nvPr/>
        </p:nvCxnSpPr>
        <p:spPr>
          <a:xfrm flipH="1">
            <a:off x="1219629" y="2323844"/>
            <a:ext cx="3249503" cy="9174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mit Pfeil 103">
            <a:extLst>
              <a:ext uri="{FF2B5EF4-FFF2-40B4-BE49-F238E27FC236}">
                <a16:creationId xmlns:a16="http://schemas.microsoft.com/office/drawing/2014/main" id="{C4394C2D-2B43-DCC2-8489-B33DD2EC6DAF}"/>
              </a:ext>
            </a:extLst>
          </p:cNvPr>
          <p:cNvCxnSpPr>
            <a:cxnSpLocks/>
            <a:stCxn id="95" idx="2"/>
            <a:endCxn id="97" idx="0"/>
          </p:cNvCxnSpPr>
          <p:nvPr/>
        </p:nvCxnSpPr>
        <p:spPr>
          <a:xfrm>
            <a:off x="4469132" y="2323844"/>
            <a:ext cx="3294983" cy="9174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>
            <a:extLst>
              <a:ext uri="{FF2B5EF4-FFF2-40B4-BE49-F238E27FC236}">
                <a16:creationId xmlns:a16="http://schemas.microsoft.com/office/drawing/2014/main" id="{BE0302A6-1329-BC05-E757-EE703E3205FA}"/>
              </a:ext>
            </a:extLst>
          </p:cNvPr>
          <p:cNvCxnSpPr>
            <a:cxnSpLocks/>
            <a:endCxn id="90" idx="0"/>
          </p:cNvCxnSpPr>
          <p:nvPr/>
        </p:nvCxnSpPr>
        <p:spPr>
          <a:xfrm>
            <a:off x="1220730" y="4477953"/>
            <a:ext cx="3263865" cy="777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mit Pfeil 105">
            <a:extLst>
              <a:ext uri="{FF2B5EF4-FFF2-40B4-BE49-F238E27FC236}">
                <a16:creationId xmlns:a16="http://schemas.microsoft.com/office/drawing/2014/main" id="{00E1566C-5DA2-BC9E-F9D8-1A8D931978E5}"/>
              </a:ext>
            </a:extLst>
          </p:cNvPr>
          <p:cNvCxnSpPr>
            <a:cxnSpLocks/>
            <a:endCxn id="90" idx="0"/>
          </p:cNvCxnSpPr>
          <p:nvPr/>
        </p:nvCxnSpPr>
        <p:spPr>
          <a:xfrm flipH="1">
            <a:off x="4484595" y="4477953"/>
            <a:ext cx="1644499" cy="777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mit Pfeil 106">
            <a:extLst>
              <a:ext uri="{FF2B5EF4-FFF2-40B4-BE49-F238E27FC236}">
                <a16:creationId xmlns:a16="http://schemas.microsoft.com/office/drawing/2014/main" id="{8C10ACCE-737F-1EEB-E350-B539F5DF1428}"/>
              </a:ext>
            </a:extLst>
          </p:cNvPr>
          <p:cNvCxnSpPr>
            <a:cxnSpLocks/>
            <a:endCxn id="90" idx="0"/>
          </p:cNvCxnSpPr>
          <p:nvPr/>
        </p:nvCxnSpPr>
        <p:spPr>
          <a:xfrm flipH="1">
            <a:off x="4484595" y="4477953"/>
            <a:ext cx="3280622" cy="777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mit Pfeil 107">
            <a:extLst>
              <a:ext uri="{FF2B5EF4-FFF2-40B4-BE49-F238E27FC236}">
                <a16:creationId xmlns:a16="http://schemas.microsoft.com/office/drawing/2014/main" id="{B6BA28F1-4188-82FB-7197-BA17EDCD97F3}"/>
              </a:ext>
            </a:extLst>
          </p:cNvPr>
          <p:cNvCxnSpPr>
            <a:cxnSpLocks/>
            <a:stCxn id="123" idx="2"/>
            <a:endCxn id="90" idx="0"/>
          </p:cNvCxnSpPr>
          <p:nvPr/>
        </p:nvCxnSpPr>
        <p:spPr>
          <a:xfrm>
            <a:off x="4481484" y="4503282"/>
            <a:ext cx="3111" cy="7524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>
            <a:extLst>
              <a:ext uri="{FF2B5EF4-FFF2-40B4-BE49-F238E27FC236}">
                <a16:creationId xmlns:a16="http://schemas.microsoft.com/office/drawing/2014/main" id="{F2AE65BC-E612-0403-63D2-9109841FC84A}"/>
              </a:ext>
            </a:extLst>
          </p:cNvPr>
          <p:cNvCxnSpPr>
            <a:cxnSpLocks/>
            <a:endCxn id="90" idx="0"/>
          </p:cNvCxnSpPr>
          <p:nvPr/>
        </p:nvCxnSpPr>
        <p:spPr>
          <a:xfrm>
            <a:off x="2856852" y="4477953"/>
            <a:ext cx="1627743" cy="777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hteck: abgerundete Ecken 109">
            <a:extLst>
              <a:ext uri="{FF2B5EF4-FFF2-40B4-BE49-F238E27FC236}">
                <a16:creationId xmlns:a16="http://schemas.microsoft.com/office/drawing/2014/main" id="{AA3FF72E-37D2-D652-2A16-4888731540B2}"/>
              </a:ext>
            </a:extLst>
          </p:cNvPr>
          <p:cNvSpPr/>
          <p:nvPr/>
        </p:nvSpPr>
        <p:spPr>
          <a:xfrm>
            <a:off x="5583720" y="3241307"/>
            <a:ext cx="1090748" cy="385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158603DC-19A3-9436-04A7-CDDCBEC50A4C}"/>
              </a:ext>
            </a:extLst>
          </p:cNvPr>
          <p:cNvSpPr txBox="1"/>
          <p:nvPr/>
        </p:nvSpPr>
        <p:spPr>
          <a:xfrm>
            <a:off x="554779" y="3261873"/>
            <a:ext cx="1331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Shuffled Data set 1</a:t>
            </a:r>
            <a:endParaRPr lang="en-US" dirty="0"/>
          </a:p>
        </p:txBody>
      </p:sp>
      <p:sp>
        <p:nvSpPr>
          <p:cNvPr id="112" name="Textfeld 111">
            <a:extLst>
              <a:ext uri="{FF2B5EF4-FFF2-40B4-BE49-F238E27FC236}">
                <a16:creationId xmlns:a16="http://schemas.microsoft.com/office/drawing/2014/main" id="{48379698-EC33-8F25-A9F5-76F38F352058}"/>
              </a:ext>
            </a:extLst>
          </p:cNvPr>
          <p:cNvSpPr txBox="1"/>
          <p:nvPr/>
        </p:nvSpPr>
        <p:spPr>
          <a:xfrm>
            <a:off x="2190901" y="3261873"/>
            <a:ext cx="1331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Shuffled Data set 2</a:t>
            </a:r>
            <a:endParaRPr lang="en-US" dirty="0"/>
          </a:p>
        </p:txBody>
      </p:sp>
      <p:sp>
        <p:nvSpPr>
          <p:cNvPr id="113" name="Textfeld 112">
            <a:extLst>
              <a:ext uri="{FF2B5EF4-FFF2-40B4-BE49-F238E27FC236}">
                <a16:creationId xmlns:a16="http://schemas.microsoft.com/office/drawing/2014/main" id="{F960728C-6863-B310-6193-DD415B2D37D6}"/>
              </a:ext>
            </a:extLst>
          </p:cNvPr>
          <p:cNvSpPr txBox="1"/>
          <p:nvPr/>
        </p:nvSpPr>
        <p:spPr>
          <a:xfrm>
            <a:off x="3815394" y="3263961"/>
            <a:ext cx="1331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Shuffled Data set 3</a:t>
            </a:r>
            <a:endParaRPr lang="en-US" dirty="0"/>
          </a:p>
        </p:txBody>
      </p:sp>
      <p:sp>
        <p:nvSpPr>
          <p:cNvPr id="114" name="Textfeld 113">
            <a:extLst>
              <a:ext uri="{FF2B5EF4-FFF2-40B4-BE49-F238E27FC236}">
                <a16:creationId xmlns:a16="http://schemas.microsoft.com/office/drawing/2014/main" id="{0B0B4859-7430-307F-6DF5-EDA5B59733F2}"/>
              </a:ext>
            </a:extLst>
          </p:cNvPr>
          <p:cNvSpPr txBox="1"/>
          <p:nvPr/>
        </p:nvSpPr>
        <p:spPr>
          <a:xfrm>
            <a:off x="5582619" y="3434763"/>
            <a:ext cx="1331900" cy="338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100" dirty="0"/>
              <a:t>·······</a:t>
            </a:r>
            <a:endParaRPr lang="en-US" sz="2100" dirty="0"/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AE4A3577-F2D3-5EB6-C400-D6DE6151E2AF}"/>
              </a:ext>
            </a:extLst>
          </p:cNvPr>
          <p:cNvSpPr txBox="1"/>
          <p:nvPr/>
        </p:nvSpPr>
        <p:spPr>
          <a:xfrm>
            <a:off x="7099266" y="3263231"/>
            <a:ext cx="1331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Shuffled Data set N</a:t>
            </a:r>
            <a:endParaRPr lang="en-US" dirty="0"/>
          </a:p>
        </p:txBody>
      </p:sp>
      <p:sp>
        <p:nvSpPr>
          <p:cNvPr id="116" name="Rechteck: abgerundete Ecken 115">
            <a:extLst>
              <a:ext uri="{FF2B5EF4-FFF2-40B4-BE49-F238E27FC236}">
                <a16:creationId xmlns:a16="http://schemas.microsoft.com/office/drawing/2014/main" id="{602032F2-D550-C1F2-3B4F-0C58AD16C2B0}"/>
              </a:ext>
            </a:extLst>
          </p:cNvPr>
          <p:cNvSpPr/>
          <p:nvPr/>
        </p:nvSpPr>
        <p:spPr>
          <a:xfrm>
            <a:off x="2311619" y="4111296"/>
            <a:ext cx="1090748" cy="385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7" name="Rechteck: abgerundete Ecken 116">
            <a:extLst>
              <a:ext uri="{FF2B5EF4-FFF2-40B4-BE49-F238E27FC236}">
                <a16:creationId xmlns:a16="http://schemas.microsoft.com/office/drawing/2014/main" id="{15D0DB36-2F34-AE92-FC96-75F8476B032C}"/>
              </a:ext>
            </a:extLst>
          </p:cNvPr>
          <p:cNvSpPr/>
          <p:nvPr/>
        </p:nvSpPr>
        <p:spPr>
          <a:xfrm>
            <a:off x="7219982" y="4111296"/>
            <a:ext cx="1090748" cy="385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8" name="Rechteck: abgerundete Ecken 117">
            <a:extLst>
              <a:ext uri="{FF2B5EF4-FFF2-40B4-BE49-F238E27FC236}">
                <a16:creationId xmlns:a16="http://schemas.microsoft.com/office/drawing/2014/main" id="{3118F08B-B9F9-946E-0880-C933095CC62D}"/>
              </a:ext>
            </a:extLst>
          </p:cNvPr>
          <p:cNvSpPr/>
          <p:nvPr/>
        </p:nvSpPr>
        <p:spPr>
          <a:xfrm>
            <a:off x="3936112" y="4113384"/>
            <a:ext cx="1090748" cy="385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9" name="Rechteck: abgerundete Ecken 118">
            <a:extLst>
              <a:ext uri="{FF2B5EF4-FFF2-40B4-BE49-F238E27FC236}">
                <a16:creationId xmlns:a16="http://schemas.microsoft.com/office/drawing/2014/main" id="{93DAA888-9AD7-FF7A-2D07-8C064391DB18}"/>
              </a:ext>
            </a:extLst>
          </p:cNvPr>
          <p:cNvSpPr/>
          <p:nvPr/>
        </p:nvSpPr>
        <p:spPr>
          <a:xfrm>
            <a:off x="675496" y="4111296"/>
            <a:ext cx="1090748" cy="385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0" name="Rechteck: abgerundete Ecken 119">
            <a:extLst>
              <a:ext uri="{FF2B5EF4-FFF2-40B4-BE49-F238E27FC236}">
                <a16:creationId xmlns:a16="http://schemas.microsoft.com/office/drawing/2014/main" id="{357C984D-FAD3-9621-ABA9-6BD31E508679}"/>
              </a:ext>
            </a:extLst>
          </p:cNvPr>
          <p:cNvSpPr/>
          <p:nvPr/>
        </p:nvSpPr>
        <p:spPr>
          <a:xfrm>
            <a:off x="5583860" y="4111296"/>
            <a:ext cx="1090748" cy="385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36F9442A-D1C0-0A73-2CB8-F3D0C6011336}"/>
              </a:ext>
            </a:extLst>
          </p:cNvPr>
          <p:cNvSpPr txBox="1"/>
          <p:nvPr/>
        </p:nvSpPr>
        <p:spPr>
          <a:xfrm>
            <a:off x="554919" y="4131862"/>
            <a:ext cx="1331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U-net</a:t>
            </a:r>
            <a:endParaRPr lang="en-US" dirty="0"/>
          </a:p>
        </p:txBody>
      </p:sp>
      <p:sp>
        <p:nvSpPr>
          <p:cNvPr id="122" name="Textfeld 121">
            <a:extLst>
              <a:ext uri="{FF2B5EF4-FFF2-40B4-BE49-F238E27FC236}">
                <a16:creationId xmlns:a16="http://schemas.microsoft.com/office/drawing/2014/main" id="{8A5B23C8-C059-2497-4F08-62BA07826BA9}"/>
              </a:ext>
            </a:extLst>
          </p:cNvPr>
          <p:cNvSpPr txBox="1"/>
          <p:nvPr/>
        </p:nvSpPr>
        <p:spPr>
          <a:xfrm>
            <a:off x="2191041" y="4131862"/>
            <a:ext cx="1331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U-net</a:t>
            </a:r>
            <a:endParaRPr lang="en-US" dirty="0"/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943FBC2A-76E9-C48E-186E-BE0DD171EC2F}"/>
              </a:ext>
            </a:extLst>
          </p:cNvPr>
          <p:cNvSpPr txBox="1"/>
          <p:nvPr/>
        </p:nvSpPr>
        <p:spPr>
          <a:xfrm>
            <a:off x="3815534" y="4133950"/>
            <a:ext cx="1331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U-net</a:t>
            </a:r>
            <a:endParaRPr lang="en-US" dirty="0"/>
          </a:p>
        </p:txBody>
      </p:sp>
      <p:sp>
        <p:nvSpPr>
          <p:cNvPr id="124" name="Textfeld 123">
            <a:extLst>
              <a:ext uri="{FF2B5EF4-FFF2-40B4-BE49-F238E27FC236}">
                <a16:creationId xmlns:a16="http://schemas.microsoft.com/office/drawing/2014/main" id="{779A53F5-9CF3-6A0B-AEC0-D83EF368B4E3}"/>
              </a:ext>
            </a:extLst>
          </p:cNvPr>
          <p:cNvSpPr txBox="1"/>
          <p:nvPr/>
        </p:nvSpPr>
        <p:spPr>
          <a:xfrm>
            <a:off x="5582759" y="4131862"/>
            <a:ext cx="1331900" cy="338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100" dirty="0"/>
              <a:t>·······</a:t>
            </a:r>
            <a:endParaRPr lang="en-US" sz="2100" dirty="0"/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038FE791-6571-7B79-AED4-82BFAC62E6C3}"/>
              </a:ext>
            </a:extLst>
          </p:cNvPr>
          <p:cNvSpPr txBox="1"/>
          <p:nvPr/>
        </p:nvSpPr>
        <p:spPr>
          <a:xfrm>
            <a:off x="7099406" y="4133220"/>
            <a:ext cx="1331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U-net</a:t>
            </a:r>
            <a:endParaRPr lang="en-US" dirty="0"/>
          </a:p>
        </p:txBody>
      </p:sp>
      <p:cxnSp>
        <p:nvCxnSpPr>
          <p:cNvPr id="126" name="Gerade Verbindung mit Pfeil 125">
            <a:extLst>
              <a:ext uri="{FF2B5EF4-FFF2-40B4-BE49-F238E27FC236}">
                <a16:creationId xmlns:a16="http://schemas.microsoft.com/office/drawing/2014/main" id="{80E4D984-EABA-20DB-8D4C-3F2135335852}"/>
              </a:ext>
            </a:extLst>
          </p:cNvPr>
          <p:cNvCxnSpPr>
            <a:cxnSpLocks/>
          </p:cNvCxnSpPr>
          <p:nvPr/>
        </p:nvCxnSpPr>
        <p:spPr>
          <a:xfrm>
            <a:off x="6248569" y="3854702"/>
            <a:ext cx="0" cy="2604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feld 126">
            <a:extLst>
              <a:ext uri="{FF2B5EF4-FFF2-40B4-BE49-F238E27FC236}">
                <a16:creationId xmlns:a16="http://schemas.microsoft.com/office/drawing/2014/main" id="{E7A9D8B8-7431-9E13-A4B1-EF11C02906F7}"/>
              </a:ext>
            </a:extLst>
          </p:cNvPr>
          <p:cNvSpPr txBox="1"/>
          <p:nvPr/>
        </p:nvSpPr>
        <p:spPr>
          <a:xfrm>
            <a:off x="3485566" y="1936684"/>
            <a:ext cx="1896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Data Set</a:t>
            </a:r>
            <a:endParaRPr lang="en-US" dirty="0"/>
          </a:p>
        </p:txBody>
      </p:sp>
      <p:sp>
        <p:nvSpPr>
          <p:cNvPr id="128" name="Textfeld 127">
            <a:extLst>
              <a:ext uri="{FF2B5EF4-FFF2-40B4-BE49-F238E27FC236}">
                <a16:creationId xmlns:a16="http://schemas.microsoft.com/office/drawing/2014/main" id="{997BCF97-F186-F4CF-FF40-7E06BF3B497A}"/>
              </a:ext>
            </a:extLst>
          </p:cNvPr>
          <p:cNvSpPr txBox="1"/>
          <p:nvPr/>
        </p:nvSpPr>
        <p:spPr>
          <a:xfrm>
            <a:off x="3807593" y="5319114"/>
            <a:ext cx="1346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Output</a:t>
            </a:r>
            <a:endParaRPr lang="en-US" dirty="0"/>
          </a:p>
        </p:txBody>
      </p:sp>
      <p:grpSp>
        <p:nvGrpSpPr>
          <p:cNvPr id="134" name="Gruppieren 133">
            <a:extLst>
              <a:ext uri="{FF2B5EF4-FFF2-40B4-BE49-F238E27FC236}">
                <a16:creationId xmlns:a16="http://schemas.microsoft.com/office/drawing/2014/main" id="{C1BDFFF8-4A22-81EE-740F-834883AB1FF3}"/>
              </a:ext>
            </a:extLst>
          </p:cNvPr>
          <p:cNvGrpSpPr/>
          <p:nvPr/>
        </p:nvGrpSpPr>
        <p:grpSpPr>
          <a:xfrm>
            <a:off x="479425" y="1668780"/>
            <a:ext cx="8611235" cy="4189809"/>
            <a:chOff x="479425" y="1668780"/>
            <a:chExt cx="8611235" cy="4189809"/>
          </a:xfrm>
        </p:grpSpPr>
        <p:sp>
          <p:nvSpPr>
            <p:cNvPr id="135" name="Rechteck 134">
              <a:extLst>
                <a:ext uri="{FF2B5EF4-FFF2-40B4-BE49-F238E27FC236}">
                  <a16:creationId xmlns:a16="http://schemas.microsoft.com/office/drawing/2014/main" id="{D666FD29-A93D-4DD0-0CAA-FCD93C8C2DAE}"/>
                </a:ext>
              </a:extLst>
            </p:cNvPr>
            <p:cNvSpPr/>
            <p:nvPr/>
          </p:nvSpPr>
          <p:spPr>
            <a:xfrm>
              <a:off x="479425" y="1668780"/>
              <a:ext cx="8611235" cy="41898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chemeClr val="tx1"/>
                </a:solidFill>
              </a:endParaRPr>
            </a:p>
          </p:txBody>
        </p:sp>
        <p:sp>
          <p:nvSpPr>
            <p:cNvPr id="136" name="Rechteck: abgerundete Ecken 135">
              <a:extLst>
                <a:ext uri="{FF2B5EF4-FFF2-40B4-BE49-F238E27FC236}">
                  <a16:creationId xmlns:a16="http://schemas.microsoft.com/office/drawing/2014/main" id="{23C0999F-9AF3-1C12-ADCC-AD95C827DC89}"/>
                </a:ext>
              </a:extLst>
            </p:cNvPr>
            <p:cNvSpPr/>
            <p:nvPr/>
          </p:nvSpPr>
          <p:spPr>
            <a:xfrm>
              <a:off x="3973607" y="5255753"/>
              <a:ext cx="1021976" cy="487961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37" name="Gerade Verbindung mit Pfeil 136">
              <a:extLst>
                <a:ext uri="{FF2B5EF4-FFF2-40B4-BE49-F238E27FC236}">
                  <a16:creationId xmlns:a16="http://schemas.microsoft.com/office/drawing/2014/main" id="{36E843C3-80E0-C7FC-F919-594FC464B4D6}"/>
                </a:ext>
              </a:extLst>
            </p:cNvPr>
            <p:cNvCxnSpPr>
              <a:cxnSpLocks/>
              <a:endCxn id="165" idx="0"/>
            </p:cNvCxnSpPr>
            <p:nvPr/>
          </p:nvCxnSpPr>
          <p:spPr>
            <a:xfrm>
              <a:off x="1220729" y="3201331"/>
              <a:ext cx="141" cy="5536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Gerade Verbindung mit Pfeil 137">
              <a:extLst>
                <a:ext uri="{FF2B5EF4-FFF2-40B4-BE49-F238E27FC236}">
                  <a16:creationId xmlns:a16="http://schemas.microsoft.com/office/drawing/2014/main" id="{111188F9-3AF0-A1AD-8161-941EA939CE9A}"/>
                </a:ext>
              </a:extLst>
            </p:cNvPr>
            <p:cNvCxnSpPr>
              <a:cxnSpLocks/>
              <a:endCxn id="162" idx="0"/>
            </p:cNvCxnSpPr>
            <p:nvPr/>
          </p:nvCxnSpPr>
          <p:spPr>
            <a:xfrm>
              <a:off x="2856851" y="3331435"/>
              <a:ext cx="142" cy="4235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Gerade Verbindung mit Pfeil 138">
              <a:extLst>
                <a:ext uri="{FF2B5EF4-FFF2-40B4-BE49-F238E27FC236}">
                  <a16:creationId xmlns:a16="http://schemas.microsoft.com/office/drawing/2014/main" id="{32FAC944-BC94-4E26-A4DC-89EEEC047617}"/>
                </a:ext>
              </a:extLst>
            </p:cNvPr>
            <p:cNvCxnSpPr>
              <a:cxnSpLocks/>
              <a:endCxn id="164" idx="0"/>
            </p:cNvCxnSpPr>
            <p:nvPr/>
          </p:nvCxnSpPr>
          <p:spPr>
            <a:xfrm>
              <a:off x="4481204" y="3337145"/>
              <a:ext cx="282" cy="41988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Gerade Verbindung mit Pfeil 139">
              <a:extLst>
                <a:ext uri="{FF2B5EF4-FFF2-40B4-BE49-F238E27FC236}">
                  <a16:creationId xmlns:a16="http://schemas.microsoft.com/office/drawing/2014/main" id="{9D0A0C08-ADBC-E7F6-8B52-AD61B786C362}"/>
                </a:ext>
              </a:extLst>
            </p:cNvPr>
            <p:cNvCxnSpPr>
              <a:cxnSpLocks/>
              <a:endCxn id="163" idx="0"/>
            </p:cNvCxnSpPr>
            <p:nvPr/>
          </p:nvCxnSpPr>
          <p:spPr>
            <a:xfrm>
              <a:off x="7765216" y="3324677"/>
              <a:ext cx="140" cy="4302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hteck: abgerundete Ecken 140">
              <a:extLst>
                <a:ext uri="{FF2B5EF4-FFF2-40B4-BE49-F238E27FC236}">
                  <a16:creationId xmlns:a16="http://schemas.microsoft.com/office/drawing/2014/main" id="{60237DC6-F1A5-6BF4-0B7A-5C2439C04345}"/>
                </a:ext>
              </a:extLst>
            </p:cNvPr>
            <p:cNvSpPr/>
            <p:nvPr/>
          </p:nvSpPr>
          <p:spPr>
            <a:xfrm>
              <a:off x="3989059" y="1907293"/>
              <a:ext cx="960146" cy="416551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2" name="Rechteck: abgerundete Ecken 141">
              <a:extLst>
                <a:ext uri="{FF2B5EF4-FFF2-40B4-BE49-F238E27FC236}">
                  <a16:creationId xmlns:a16="http://schemas.microsoft.com/office/drawing/2014/main" id="{0AA16347-1AD0-4E3F-C420-884BA5D135DB}"/>
                </a:ext>
              </a:extLst>
            </p:cNvPr>
            <p:cNvSpPr/>
            <p:nvPr/>
          </p:nvSpPr>
          <p:spPr>
            <a:xfrm>
              <a:off x="2189802" y="2890787"/>
              <a:ext cx="1331900" cy="621892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3" name="Rechteck: abgerundete Ecken 142">
              <a:extLst>
                <a:ext uri="{FF2B5EF4-FFF2-40B4-BE49-F238E27FC236}">
                  <a16:creationId xmlns:a16="http://schemas.microsoft.com/office/drawing/2014/main" id="{E0473883-CA86-800B-5096-F2795CC1252D}"/>
                </a:ext>
              </a:extLst>
            </p:cNvPr>
            <p:cNvSpPr/>
            <p:nvPr/>
          </p:nvSpPr>
          <p:spPr>
            <a:xfrm>
              <a:off x="7098165" y="2890787"/>
              <a:ext cx="1331900" cy="621892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44" name="Gerade Verbindung mit Pfeil 143">
              <a:extLst>
                <a:ext uri="{FF2B5EF4-FFF2-40B4-BE49-F238E27FC236}">
                  <a16:creationId xmlns:a16="http://schemas.microsoft.com/office/drawing/2014/main" id="{5E633628-E714-89B2-5066-A77B066C37D5}"/>
                </a:ext>
              </a:extLst>
            </p:cNvPr>
            <p:cNvCxnSpPr>
              <a:cxnSpLocks/>
              <a:stCxn id="141" idx="2"/>
              <a:endCxn id="142" idx="0"/>
            </p:cNvCxnSpPr>
            <p:nvPr/>
          </p:nvCxnSpPr>
          <p:spPr>
            <a:xfrm flipH="1">
              <a:off x="2855752" y="2323844"/>
              <a:ext cx="1613380" cy="5669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Gerade Verbindung mit Pfeil 144">
              <a:extLst>
                <a:ext uri="{FF2B5EF4-FFF2-40B4-BE49-F238E27FC236}">
                  <a16:creationId xmlns:a16="http://schemas.microsoft.com/office/drawing/2014/main" id="{C098450C-B47E-D9DB-95E8-713C6856E5ED}"/>
                </a:ext>
              </a:extLst>
            </p:cNvPr>
            <p:cNvCxnSpPr>
              <a:cxnSpLocks/>
              <a:stCxn id="141" idx="2"/>
              <a:endCxn id="156" idx="0"/>
            </p:cNvCxnSpPr>
            <p:nvPr/>
          </p:nvCxnSpPr>
          <p:spPr>
            <a:xfrm>
              <a:off x="4469132" y="2323844"/>
              <a:ext cx="1659962" cy="5669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rade Verbindung mit Pfeil 145">
              <a:extLst>
                <a:ext uri="{FF2B5EF4-FFF2-40B4-BE49-F238E27FC236}">
                  <a16:creationId xmlns:a16="http://schemas.microsoft.com/office/drawing/2014/main" id="{1BD5E639-F23E-C7DF-5133-8F15329EA5AC}"/>
                </a:ext>
              </a:extLst>
            </p:cNvPr>
            <p:cNvCxnSpPr>
              <a:cxnSpLocks/>
              <a:stCxn id="141" idx="2"/>
              <a:endCxn id="147" idx="0"/>
            </p:cNvCxnSpPr>
            <p:nvPr/>
          </p:nvCxnSpPr>
          <p:spPr>
            <a:xfrm>
              <a:off x="4469132" y="2323844"/>
              <a:ext cx="11113" cy="56903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Rechteck: abgerundete Ecken 146">
              <a:extLst>
                <a:ext uri="{FF2B5EF4-FFF2-40B4-BE49-F238E27FC236}">
                  <a16:creationId xmlns:a16="http://schemas.microsoft.com/office/drawing/2014/main" id="{77EF3B9F-2D7F-89B3-05F8-892A7B92EAFA}"/>
                </a:ext>
              </a:extLst>
            </p:cNvPr>
            <p:cNvSpPr/>
            <p:nvPr/>
          </p:nvSpPr>
          <p:spPr>
            <a:xfrm>
              <a:off x="3814295" y="2892875"/>
              <a:ext cx="1331900" cy="621892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8" name="Rechteck: abgerundete Ecken 147">
              <a:extLst>
                <a:ext uri="{FF2B5EF4-FFF2-40B4-BE49-F238E27FC236}">
                  <a16:creationId xmlns:a16="http://schemas.microsoft.com/office/drawing/2014/main" id="{4ED73754-113C-37D9-B5B1-6C303AAA584D}"/>
                </a:ext>
              </a:extLst>
            </p:cNvPr>
            <p:cNvSpPr/>
            <p:nvPr/>
          </p:nvSpPr>
          <p:spPr>
            <a:xfrm>
              <a:off x="553679" y="2890787"/>
              <a:ext cx="1331900" cy="621892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49" name="Gerade Verbindung mit Pfeil 148">
              <a:extLst>
                <a:ext uri="{FF2B5EF4-FFF2-40B4-BE49-F238E27FC236}">
                  <a16:creationId xmlns:a16="http://schemas.microsoft.com/office/drawing/2014/main" id="{3A1306BF-0ACF-F43A-2321-FBBEC7F29B0B}"/>
                </a:ext>
              </a:extLst>
            </p:cNvPr>
            <p:cNvCxnSpPr>
              <a:cxnSpLocks/>
              <a:stCxn id="141" idx="2"/>
              <a:endCxn id="148" idx="0"/>
            </p:cNvCxnSpPr>
            <p:nvPr/>
          </p:nvCxnSpPr>
          <p:spPr>
            <a:xfrm flipH="1">
              <a:off x="1219629" y="2323844"/>
              <a:ext cx="3249503" cy="5669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Gerade Verbindung mit Pfeil 149">
              <a:extLst>
                <a:ext uri="{FF2B5EF4-FFF2-40B4-BE49-F238E27FC236}">
                  <a16:creationId xmlns:a16="http://schemas.microsoft.com/office/drawing/2014/main" id="{A9984FBF-CB4D-DBB1-34B7-E153243CD29E}"/>
                </a:ext>
              </a:extLst>
            </p:cNvPr>
            <p:cNvCxnSpPr>
              <a:cxnSpLocks/>
              <a:stCxn id="141" idx="2"/>
              <a:endCxn id="143" idx="0"/>
            </p:cNvCxnSpPr>
            <p:nvPr/>
          </p:nvCxnSpPr>
          <p:spPr>
            <a:xfrm>
              <a:off x="4469132" y="2323844"/>
              <a:ext cx="3294983" cy="5669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Gerade Verbindung mit Pfeil 150">
              <a:extLst>
                <a:ext uri="{FF2B5EF4-FFF2-40B4-BE49-F238E27FC236}">
                  <a16:creationId xmlns:a16="http://schemas.microsoft.com/office/drawing/2014/main" id="{DD648496-F470-89BE-7D40-F8E498690C9D}"/>
                </a:ext>
              </a:extLst>
            </p:cNvPr>
            <p:cNvCxnSpPr>
              <a:cxnSpLocks/>
              <a:stCxn id="165" idx="2"/>
              <a:endCxn id="136" idx="0"/>
            </p:cNvCxnSpPr>
            <p:nvPr/>
          </p:nvCxnSpPr>
          <p:spPr>
            <a:xfrm>
              <a:off x="1220870" y="4713169"/>
              <a:ext cx="3263725" cy="5425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Gerade Verbindung mit Pfeil 151">
              <a:extLst>
                <a:ext uri="{FF2B5EF4-FFF2-40B4-BE49-F238E27FC236}">
                  <a16:creationId xmlns:a16="http://schemas.microsoft.com/office/drawing/2014/main" id="{61A99815-6C88-84A3-2418-33F10FBF2A0E}"/>
                </a:ext>
              </a:extLst>
            </p:cNvPr>
            <p:cNvCxnSpPr>
              <a:cxnSpLocks/>
              <a:stCxn id="167" idx="2"/>
              <a:endCxn id="136" idx="0"/>
            </p:cNvCxnSpPr>
            <p:nvPr/>
          </p:nvCxnSpPr>
          <p:spPr>
            <a:xfrm flipH="1">
              <a:off x="4484595" y="4617369"/>
              <a:ext cx="1764114" cy="6383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Gerade Verbindung mit Pfeil 152">
              <a:extLst>
                <a:ext uri="{FF2B5EF4-FFF2-40B4-BE49-F238E27FC236}">
                  <a16:creationId xmlns:a16="http://schemas.microsoft.com/office/drawing/2014/main" id="{E457A4E5-3B05-021B-A1B1-BA864E39DA91}"/>
                </a:ext>
              </a:extLst>
            </p:cNvPr>
            <p:cNvCxnSpPr>
              <a:cxnSpLocks/>
              <a:stCxn id="163" idx="2"/>
              <a:endCxn id="136" idx="0"/>
            </p:cNvCxnSpPr>
            <p:nvPr/>
          </p:nvCxnSpPr>
          <p:spPr>
            <a:xfrm flipH="1">
              <a:off x="4484595" y="4713169"/>
              <a:ext cx="3280761" cy="5425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Gerade Verbindung mit Pfeil 153">
              <a:extLst>
                <a:ext uri="{FF2B5EF4-FFF2-40B4-BE49-F238E27FC236}">
                  <a16:creationId xmlns:a16="http://schemas.microsoft.com/office/drawing/2014/main" id="{FC294471-FE23-79B4-4E6E-2A6C9C760A4A}"/>
                </a:ext>
              </a:extLst>
            </p:cNvPr>
            <p:cNvCxnSpPr>
              <a:cxnSpLocks/>
              <a:stCxn id="164" idx="2"/>
              <a:endCxn id="136" idx="0"/>
            </p:cNvCxnSpPr>
            <p:nvPr/>
          </p:nvCxnSpPr>
          <p:spPr>
            <a:xfrm>
              <a:off x="4481486" y="4715257"/>
              <a:ext cx="3109" cy="5404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Gerade Verbindung mit Pfeil 154">
              <a:extLst>
                <a:ext uri="{FF2B5EF4-FFF2-40B4-BE49-F238E27FC236}">
                  <a16:creationId xmlns:a16="http://schemas.microsoft.com/office/drawing/2014/main" id="{E86B1F5B-AABD-D7DD-C4E8-7F052F847A11}"/>
                </a:ext>
              </a:extLst>
            </p:cNvPr>
            <p:cNvCxnSpPr>
              <a:cxnSpLocks/>
              <a:stCxn id="162" idx="2"/>
              <a:endCxn id="136" idx="0"/>
            </p:cNvCxnSpPr>
            <p:nvPr/>
          </p:nvCxnSpPr>
          <p:spPr>
            <a:xfrm>
              <a:off x="2856993" y="4713169"/>
              <a:ext cx="1627602" cy="5425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Rechteck: abgerundete Ecken 155">
              <a:extLst>
                <a:ext uri="{FF2B5EF4-FFF2-40B4-BE49-F238E27FC236}">
                  <a16:creationId xmlns:a16="http://schemas.microsoft.com/office/drawing/2014/main" id="{8152346D-7EA1-97FE-7D8A-8E8687324924}"/>
                </a:ext>
              </a:extLst>
            </p:cNvPr>
            <p:cNvSpPr/>
            <p:nvPr/>
          </p:nvSpPr>
          <p:spPr>
            <a:xfrm>
              <a:off x="5583720" y="2890787"/>
              <a:ext cx="1090748" cy="385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7" name="Textfeld 156">
              <a:extLst>
                <a:ext uri="{FF2B5EF4-FFF2-40B4-BE49-F238E27FC236}">
                  <a16:creationId xmlns:a16="http://schemas.microsoft.com/office/drawing/2014/main" id="{4765083B-6DE0-FBE4-F0F5-036C18CFEAE1}"/>
                </a:ext>
              </a:extLst>
            </p:cNvPr>
            <p:cNvSpPr txBox="1"/>
            <p:nvPr/>
          </p:nvSpPr>
          <p:spPr>
            <a:xfrm>
              <a:off x="554779" y="2911353"/>
              <a:ext cx="13319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Shuffled Data set 1</a:t>
              </a:r>
              <a:endParaRPr lang="en-US" dirty="0"/>
            </a:p>
          </p:txBody>
        </p:sp>
        <p:sp>
          <p:nvSpPr>
            <p:cNvPr id="158" name="Textfeld 157">
              <a:extLst>
                <a:ext uri="{FF2B5EF4-FFF2-40B4-BE49-F238E27FC236}">
                  <a16:creationId xmlns:a16="http://schemas.microsoft.com/office/drawing/2014/main" id="{9D9CBCA6-04BA-4203-2E8B-04B7080886D2}"/>
                </a:ext>
              </a:extLst>
            </p:cNvPr>
            <p:cNvSpPr txBox="1"/>
            <p:nvPr/>
          </p:nvSpPr>
          <p:spPr>
            <a:xfrm>
              <a:off x="2190901" y="2911353"/>
              <a:ext cx="13319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Shuffled Data set 2</a:t>
              </a:r>
              <a:endParaRPr lang="en-US" dirty="0"/>
            </a:p>
          </p:txBody>
        </p:sp>
        <p:sp>
          <p:nvSpPr>
            <p:cNvPr id="159" name="Textfeld 158">
              <a:extLst>
                <a:ext uri="{FF2B5EF4-FFF2-40B4-BE49-F238E27FC236}">
                  <a16:creationId xmlns:a16="http://schemas.microsoft.com/office/drawing/2014/main" id="{0CB3510A-9FC8-E837-9836-ED86729FF6EC}"/>
                </a:ext>
              </a:extLst>
            </p:cNvPr>
            <p:cNvSpPr txBox="1"/>
            <p:nvPr/>
          </p:nvSpPr>
          <p:spPr>
            <a:xfrm>
              <a:off x="3815394" y="2913441"/>
              <a:ext cx="13319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Shuffled Data set 3</a:t>
              </a:r>
              <a:endParaRPr lang="en-US" dirty="0"/>
            </a:p>
          </p:txBody>
        </p:sp>
        <p:sp>
          <p:nvSpPr>
            <p:cNvPr id="160" name="Textfeld 159">
              <a:extLst>
                <a:ext uri="{FF2B5EF4-FFF2-40B4-BE49-F238E27FC236}">
                  <a16:creationId xmlns:a16="http://schemas.microsoft.com/office/drawing/2014/main" id="{F5644A53-9DDF-45D3-A593-E1FE9D20EB17}"/>
                </a:ext>
              </a:extLst>
            </p:cNvPr>
            <p:cNvSpPr txBox="1"/>
            <p:nvPr/>
          </p:nvSpPr>
          <p:spPr>
            <a:xfrm>
              <a:off x="5582619" y="3084243"/>
              <a:ext cx="1331900" cy="338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100" dirty="0"/>
                <a:t>·······</a:t>
              </a:r>
              <a:endParaRPr lang="en-US" sz="2100" dirty="0"/>
            </a:p>
          </p:txBody>
        </p:sp>
        <p:sp>
          <p:nvSpPr>
            <p:cNvPr id="161" name="Textfeld 160">
              <a:extLst>
                <a:ext uri="{FF2B5EF4-FFF2-40B4-BE49-F238E27FC236}">
                  <a16:creationId xmlns:a16="http://schemas.microsoft.com/office/drawing/2014/main" id="{A3763E95-D352-3656-214C-65CEDD0CD791}"/>
                </a:ext>
              </a:extLst>
            </p:cNvPr>
            <p:cNvSpPr txBox="1"/>
            <p:nvPr/>
          </p:nvSpPr>
          <p:spPr>
            <a:xfrm>
              <a:off x="7099266" y="2912711"/>
              <a:ext cx="13319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Shuffled Data set N</a:t>
              </a:r>
              <a:endParaRPr lang="en-US" dirty="0"/>
            </a:p>
          </p:txBody>
        </p:sp>
        <p:sp>
          <p:nvSpPr>
            <p:cNvPr id="162" name="Rechteck: abgerundete Ecken 161">
              <a:extLst>
                <a:ext uri="{FF2B5EF4-FFF2-40B4-BE49-F238E27FC236}">
                  <a16:creationId xmlns:a16="http://schemas.microsoft.com/office/drawing/2014/main" id="{21997411-B529-409F-91C3-F9773BD18F9C}"/>
                </a:ext>
              </a:extLst>
            </p:cNvPr>
            <p:cNvSpPr/>
            <p:nvPr/>
          </p:nvSpPr>
          <p:spPr>
            <a:xfrm>
              <a:off x="2311619" y="3754943"/>
              <a:ext cx="1090748" cy="9582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3" name="Rechteck: abgerundete Ecken 162">
              <a:extLst>
                <a:ext uri="{FF2B5EF4-FFF2-40B4-BE49-F238E27FC236}">
                  <a16:creationId xmlns:a16="http://schemas.microsoft.com/office/drawing/2014/main" id="{F95F1D4D-62DC-F69D-7409-38DB50745143}"/>
                </a:ext>
              </a:extLst>
            </p:cNvPr>
            <p:cNvSpPr/>
            <p:nvPr/>
          </p:nvSpPr>
          <p:spPr>
            <a:xfrm>
              <a:off x="7219982" y="3754943"/>
              <a:ext cx="1090748" cy="9582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4" name="Rechteck: abgerundete Ecken 163">
              <a:extLst>
                <a:ext uri="{FF2B5EF4-FFF2-40B4-BE49-F238E27FC236}">
                  <a16:creationId xmlns:a16="http://schemas.microsoft.com/office/drawing/2014/main" id="{0D16BCD6-03F1-18DF-E3FD-25D4343CB39F}"/>
                </a:ext>
              </a:extLst>
            </p:cNvPr>
            <p:cNvSpPr/>
            <p:nvPr/>
          </p:nvSpPr>
          <p:spPr>
            <a:xfrm>
              <a:off x="3936112" y="3757031"/>
              <a:ext cx="1090748" cy="9582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5" name="Rechteck: abgerundete Ecken 164">
              <a:extLst>
                <a:ext uri="{FF2B5EF4-FFF2-40B4-BE49-F238E27FC236}">
                  <a16:creationId xmlns:a16="http://schemas.microsoft.com/office/drawing/2014/main" id="{9AB98789-9608-017C-C789-CA2C51716458}"/>
                </a:ext>
              </a:extLst>
            </p:cNvPr>
            <p:cNvSpPr/>
            <p:nvPr/>
          </p:nvSpPr>
          <p:spPr>
            <a:xfrm>
              <a:off x="675496" y="3754943"/>
              <a:ext cx="1090748" cy="9582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6" name="Rechteck: abgerundete Ecken 165">
              <a:extLst>
                <a:ext uri="{FF2B5EF4-FFF2-40B4-BE49-F238E27FC236}">
                  <a16:creationId xmlns:a16="http://schemas.microsoft.com/office/drawing/2014/main" id="{619C3AAF-9579-B38B-FB64-D77D35F40076}"/>
                </a:ext>
              </a:extLst>
            </p:cNvPr>
            <p:cNvSpPr/>
            <p:nvPr/>
          </p:nvSpPr>
          <p:spPr>
            <a:xfrm>
              <a:off x="5583860" y="3754943"/>
              <a:ext cx="1090748" cy="385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7" name="Textfeld 166">
              <a:extLst>
                <a:ext uri="{FF2B5EF4-FFF2-40B4-BE49-F238E27FC236}">
                  <a16:creationId xmlns:a16="http://schemas.microsoft.com/office/drawing/2014/main" id="{EA06FC61-61CB-CAD5-5682-E653E35DE96A}"/>
                </a:ext>
              </a:extLst>
            </p:cNvPr>
            <p:cNvSpPr txBox="1"/>
            <p:nvPr/>
          </p:nvSpPr>
          <p:spPr>
            <a:xfrm>
              <a:off x="5582759" y="3775509"/>
              <a:ext cx="1331900" cy="338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100" dirty="0"/>
                <a:t>·······</a:t>
              </a:r>
              <a:endParaRPr lang="en-US" sz="2100" dirty="0"/>
            </a:p>
          </p:txBody>
        </p:sp>
        <p:cxnSp>
          <p:nvCxnSpPr>
            <p:cNvPr id="168" name="Gerade Verbindung mit Pfeil 167">
              <a:extLst>
                <a:ext uri="{FF2B5EF4-FFF2-40B4-BE49-F238E27FC236}">
                  <a16:creationId xmlns:a16="http://schemas.microsoft.com/office/drawing/2014/main" id="{FC283F6B-8F94-4367-5EC2-C9BE76B2273F}"/>
                </a:ext>
              </a:extLst>
            </p:cNvPr>
            <p:cNvCxnSpPr>
              <a:cxnSpLocks/>
            </p:cNvCxnSpPr>
            <p:nvPr/>
          </p:nvCxnSpPr>
          <p:spPr>
            <a:xfrm>
              <a:off x="6248569" y="3498349"/>
              <a:ext cx="0" cy="2604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feld 168">
              <a:extLst>
                <a:ext uri="{FF2B5EF4-FFF2-40B4-BE49-F238E27FC236}">
                  <a16:creationId xmlns:a16="http://schemas.microsoft.com/office/drawing/2014/main" id="{D7778B0E-2B56-2440-0B94-13B59673F89C}"/>
                </a:ext>
              </a:extLst>
            </p:cNvPr>
            <p:cNvSpPr txBox="1"/>
            <p:nvPr/>
          </p:nvSpPr>
          <p:spPr>
            <a:xfrm>
              <a:off x="3485566" y="1936684"/>
              <a:ext cx="189659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Data Set</a:t>
              </a:r>
              <a:endParaRPr lang="en-US" dirty="0"/>
            </a:p>
          </p:txBody>
        </p:sp>
        <p:sp>
          <p:nvSpPr>
            <p:cNvPr id="170" name="Textfeld 169">
              <a:extLst>
                <a:ext uri="{FF2B5EF4-FFF2-40B4-BE49-F238E27FC236}">
                  <a16:creationId xmlns:a16="http://schemas.microsoft.com/office/drawing/2014/main" id="{EDBF9989-340E-FCD1-F2AD-BF1C5866EFE1}"/>
                </a:ext>
              </a:extLst>
            </p:cNvPr>
            <p:cNvSpPr txBox="1"/>
            <p:nvPr/>
          </p:nvSpPr>
          <p:spPr>
            <a:xfrm>
              <a:off x="3807593" y="5319114"/>
              <a:ext cx="13469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Output</a:t>
              </a:r>
              <a:endParaRPr lang="en-US" dirty="0"/>
            </a:p>
          </p:txBody>
        </p:sp>
        <p:pic>
          <p:nvPicPr>
            <p:cNvPr id="171" name="Grafik 170">
              <a:extLst>
                <a:ext uri="{FF2B5EF4-FFF2-40B4-BE49-F238E27FC236}">
                  <a16:creationId xmlns:a16="http://schemas.microsoft.com/office/drawing/2014/main" id="{1CF10836-C622-0B0F-7C8F-A67F820FF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2618" y="3816376"/>
              <a:ext cx="994021" cy="849700"/>
            </a:xfrm>
            <a:prstGeom prst="rect">
              <a:avLst/>
            </a:prstGeom>
          </p:spPr>
        </p:pic>
        <p:sp>
          <p:nvSpPr>
            <p:cNvPr id="172" name="Rechteck: abgerundete Ecken 171">
              <a:extLst>
                <a:ext uri="{FF2B5EF4-FFF2-40B4-BE49-F238E27FC236}">
                  <a16:creationId xmlns:a16="http://schemas.microsoft.com/office/drawing/2014/main" id="{4BEF2660-B6D5-E07D-C53F-ABE49C3CB512}"/>
                </a:ext>
              </a:extLst>
            </p:cNvPr>
            <p:cNvSpPr/>
            <p:nvPr/>
          </p:nvSpPr>
          <p:spPr>
            <a:xfrm>
              <a:off x="2311619" y="3754943"/>
              <a:ext cx="1090748" cy="9582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73" name="Grafik 172">
              <a:extLst>
                <a:ext uri="{FF2B5EF4-FFF2-40B4-BE49-F238E27FC236}">
                  <a16:creationId xmlns:a16="http://schemas.microsoft.com/office/drawing/2014/main" id="{1E0D3A09-CCF0-D2B5-5854-EEE551037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8741" y="3816376"/>
              <a:ext cx="994021" cy="849700"/>
            </a:xfrm>
            <a:prstGeom prst="rect">
              <a:avLst/>
            </a:prstGeom>
          </p:spPr>
        </p:pic>
        <p:sp>
          <p:nvSpPr>
            <p:cNvPr id="174" name="Rechteck: abgerundete Ecken 173">
              <a:extLst>
                <a:ext uri="{FF2B5EF4-FFF2-40B4-BE49-F238E27FC236}">
                  <a16:creationId xmlns:a16="http://schemas.microsoft.com/office/drawing/2014/main" id="{37435069-EAFB-2283-555C-5A9566D21CE7}"/>
                </a:ext>
              </a:extLst>
            </p:cNvPr>
            <p:cNvSpPr/>
            <p:nvPr/>
          </p:nvSpPr>
          <p:spPr>
            <a:xfrm>
              <a:off x="3941563" y="3757833"/>
              <a:ext cx="1090748" cy="9582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75" name="Grafik 174">
              <a:extLst>
                <a:ext uri="{FF2B5EF4-FFF2-40B4-BE49-F238E27FC236}">
                  <a16:creationId xmlns:a16="http://schemas.microsoft.com/office/drawing/2014/main" id="{68B6AF1A-AE2F-60FF-1FA3-A6804916F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8685" y="3819266"/>
              <a:ext cx="994021" cy="849700"/>
            </a:xfrm>
            <a:prstGeom prst="rect">
              <a:avLst/>
            </a:prstGeom>
          </p:spPr>
        </p:pic>
        <p:sp>
          <p:nvSpPr>
            <p:cNvPr id="176" name="Rechteck: abgerundete Ecken 175">
              <a:extLst>
                <a:ext uri="{FF2B5EF4-FFF2-40B4-BE49-F238E27FC236}">
                  <a16:creationId xmlns:a16="http://schemas.microsoft.com/office/drawing/2014/main" id="{EF822E34-561B-A65A-B1BE-A56AF2FDDA42}"/>
                </a:ext>
              </a:extLst>
            </p:cNvPr>
            <p:cNvSpPr/>
            <p:nvPr/>
          </p:nvSpPr>
          <p:spPr>
            <a:xfrm>
              <a:off x="7219636" y="3754943"/>
              <a:ext cx="1090748" cy="958226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77" name="Grafik 176">
              <a:extLst>
                <a:ext uri="{FF2B5EF4-FFF2-40B4-BE49-F238E27FC236}">
                  <a16:creationId xmlns:a16="http://schemas.microsoft.com/office/drawing/2014/main" id="{07B48DE4-1619-1A47-7037-9151D8A02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66758" y="3816376"/>
              <a:ext cx="994021" cy="849700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69B6FDB3-59F5-1731-34CC-3887402647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152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101" grpId="0" animBg="1"/>
      <p:bldP spid="102" grpId="0" animBg="1"/>
      <p:bldP spid="110" grpId="0" animBg="1"/>
      <p:bldP spid="111" grpId="0"/>
      <p:bldP spid="112" grpId="0"/>
      <p:bldP spid="113" grpId="0"/>
      <p:bldP spid="114" grpId="0"/>
      <p:bldP spid="115" grpId="0"/>
      <p:bldP spid="116" grpId="0" animBg="1"/>
      <p:bldP spid="117" grpId="0" animBg="1"/>
      <p:bldP spid="118" grpId="0" animBg="1"/>
      <p:bldP spid="119" grpId="0" animBg="1"/>
      <p:bldP spid="120" grpId="0" animBg="1"/>
      <p:bldP spid="121" grpId="0"/>
      <p:bldP spid="122" grpId="0"/>
      <p:bldP spid="123" grpId="0"/>
      <p:bldP spid="124" grpId="0"/>
      <p:bldP spid="1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B1E97-A59B-5EE1-0C59-8F87C4048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BE4E87-59A0-4A5C-F98E-BA5DC138F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222B4A9-2A41-9E0D-E6DD-125E03843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21B86A-A4AE-54F4-4B55-8E6C5DF88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94BC78B-B3FC-84EE-A44F-09CDD2B550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</a:t>
            </a:r>
            <a:r>
              <a:rPr lang="de-DE" dirty="0"/>
              <a:t> Ensemble (Homogen)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263824A-67C4-422A-B0DE-D70427A9A6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42335D0-E291-AE29-B16A-3A3C1AB080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1703131"/>
            <a:ext cx="3600000" cy="2700000"/>
          </a:xfrm>
          <a:prstGeom prst="rect">
            <a:avLst/>
          </a:prstGeom>
        </p:spPr>
      </p:pic>
      <p:pic>
        <p:nvPicPr>
          <p:cNvPr id="11" name="Grafik 10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D5C801A6-CEA6-B163-FC89-E5F687D5AE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774" y="1703131"/>
            <a:ext cx="3600000" cy="2700000"/>
          </a:xfrm>
          <a:prstGeom prst="rect">
            <a:avLst/>
          </a:prstGeom>
        </p:spPr>
      </p:pic>
      <p:pic>
        <p:nvPicPr>
          <p:cNvPr id="15" name="Grafik 14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1873007B-7F8F-840A-DD7A-ECE5BF9ED4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349" y="1703131"/>
            <a:ext cx="3600000" cy="270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07A89E6-DC60-B237-A581-89138B6EF181}"/>
              </a:ext>
            </a:extLst>
          </p:cNvPr>
          <p:cNvSpPr txBox="1"/>
          <p:nvPr/>
        </p:nvSpPr>
        <p:spPr bwMode="gray">
          <a:xfrm>
            <a:off x="478198" y="4403131"/>
            <a:ext cx="3599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RGB Input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6AE1158-A4CC-2091-BC72-1B8ABBC502FE}"/>
              </a:ext>
            </a:extLst>
          </p:cNvPr>
          <p:cNvSpPr txBox="1"/>
          <p:nvPr/>
        </p:nvSpPr>
        <p:spPr bwMode="gray">
          <a:xfrm>
            <a:off x="4294775" y="4403131"/>
            <a:ext cx="3599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GT Mask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F6C8A33-5D37-C7E1-70C1-A616F8D74AA0}"/>
              </a:ext>
            </a:extLst>
          </p:cNvPr>
          <p:cNvSpPr txBox="1"/>
          <p:nvPr/>
        </p:nvSpPr>
        <p:spPr bwMode="gray">
          <a:xfrm>
            <a:off x="8111349" y="4406228"/>
            <a:ext cx="3599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 err="1"/>
              <a:t>Overlap</a:t>
            </a:r>
            <a:r>
              <a:rPr lang="de-DE" sz="1800" dirty="0"/>
              <a:t> </a:t>
            </a:r>
            <a:r>
              <a:rPr lang="de-DE" sz="1800" dirty="0" err="1"/>
              <a:t>Pred</a:t>
            </a:r>
            <a:endParaRPr lang="de-DE" sz="18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771BE70-14E0-9674-0AD4-51CD6E7B75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346" y="1703131"/>
            <a:ext cx="3600000" cy="2700000"/>
          </a:xfrm>
          <a:prstGeom prst="rect">
            <a:avLst/>
          </a:prstGeom>
        </p:spPr>
      </p:pic>
      <p:pic>
        <p:nvPicPr>
          <p:cNvPr id="14" name="Grafik 13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3D1AB0DD-BB63-9E38-70AC-D06CED124C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771" y="1703131"/>
            <a:ext cx="3600000" cy="2700000"/>
          </a:xfrm>
          <a:prstGeom prst="rect">
            <a:avLst/>
          </a:prstGeom>
        </p:spPr>
      </p:pic>
      <p:pic>
        <p:nvPicPr>
          <p:cNvPr id="16" name="Grafik 15" descr="Ein Bild, das Text, Gewebe enthält.&#10;&#10;Automatisch generierte Beschreibung">
            <a:extLst>
              <a:ext uri="{FF2B5EF4-FFF2-40B4-BE49-F238E27FC236}">
                <a16:creationId xmlns:a16="http://schemas.microsoft.com/office/drawing/2014/main" id="{73E82BED-58EF-3247-25E7-C3E6156F41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6" y="1703131"/>
            <a:ext cx="3600000" cy="270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5CF5A6B-85ED-0D83-10FF-A3CE06E546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1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F5726-9743-559C-44B7-28BCF753C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4E1061-0C55-7450-F7F3-0ECA4005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5054-8F4D-4B67-8803-E473E83FD8A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026CBD-C28D-1239-FF11-CB093AC9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D8F5EA-A8A7-1DEA-C1C9-FE439AFE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60676AF-70D0-59AF-4157-1564C600A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dirty="0"/>
              <a:t>— Heterogenes Ensemble </a:t>
            </a:r>
            <a:endParaRPr lang="de-DE" dirty="0"/>
          </a:p>
        </p:txBody>
      </p:sp>
      <p:sp>
        <p:nvSpPr>
          <p:cNvPr id="43" name="Rechteck: abgerundete Ecken 42">
            <a:extLst>
              <a:ext uri="{FF2B5EF4-FFF2-40B4-BE49-F238E27FC236}">
                <a16:creationId xmlns:a16="http://schemas.microsoft.com/office/drawing/2014/main" id="{EE496C91-B5C4-65C6-3215-D919192CDC14}"/>
              </a:ext>
            </a:extLst>
          </p:cNvPr>
          <p:cNvSpPr/>
          <p:nvPr/>
        </p:nvSpPr>
        <p:spPr>
          <a:xfrm>
            <a:off x="2108048" y="3651489"/>
            <a:ext cx="1471931" cy="48796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AE1E523-A56B-84DB-5715-9B51A99955B3}"/>
              </a:ext>
            </a:extLst>
          </p:cNvPr>
          <p:cNvSpPr txBox="1"/>
          <p:nvPr/>
        </p:nvSpPr>
        <p:spPr>
          <a:xfrm>
            <a:off x="1878244" y="3707157"/>
            <a:ext cx="1952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U-Net++</a:t>
            </a:r>
            <a:endParaRPr lang="en-US" dirty="0"/>
          </a:p>
        </p:txBody>
      </p:sp>
      <p:sp>
        <p:nvSpPr>
          <p:cNvPr id="45" name="Rechteck: abgerundete Ecken 44">
            <a:extLst>
              <a:ext uri="{FF2B5EF4-FFF2-40B4-BE49-F238E27FC236}">
                <a16:creationId xmlns:a16="http://schemas.microsoft.com/office/drawing/2014/main" id="{A728D65E-09A3-945E-037A-C1C1A584E56E}"/>
              </a:ext>
            </a:extLst>
          </p:cNvPr>
          <p:cNvSpPr/>
          <p:nvPr/>
        </p:nvSpPr>
        <p:spPr>
          <a:xfrm>
            <a:off x="5796025" y="3651489"/>
            <a:ext cx="674413" cy="48796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hteck: abgerundete Ecken 45">
            <a:extLst>
              <a:ext uri="{FF2B5EF4-FFF2-40B4-BE49-F238E27FC236}">
                <a16:creationId xmlns:a16="http://schemas.microsoft.com/office/drawing/2014/main" id="{CABBD18B-7590-AF41-980D-163EF08A6FB2}"/>
              </a:ext>
            </a:extLst>
          </p:cNvPr>
          <p:cNvSpPr/>
          <p:nvPr/>
        </p:nvSpPr>
        <p:spPr>
          <a:xfrm>
            <a:off x="3989059" y="1908923"/>
            <a:ext cx="960146" cy="41655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: abgerundete Ecken 46">
            <a:extLst>
              <a:ext uri="{FF2B5EF4-FFF2-40B4-BE49-F238E27FC236}">
                <a16:creationId xmlns:a16="http://schemas.microsoft.com/office/drawing/2014/main" id="{0DCA3DDE-8CB0-2EAA-81F8-27E3E2CB92DF}"/>
              </a:ext>
            </a:extLst>
          </p:cNvPr>
          <p:cNvSpPr/>
          <p:nvPr/>
        </p:nvSpPr>
        <p:spPr>
          <a:xfrm>
            <a:off x="7397751" y="3651489"/>
            <a:ext cx="876300" cy="48796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hteck: abgerundete Ecken 47">
            <a:extLst>
              <a:ext uri="{FF2B5EF4-FFF2-40B4-BE49-F238E27FC236}">
                <a16:creationId xmlns:a16="http://schemas.microsoft.com/office/drawing/2014/main" id="{4FF0944B-6E48-B49F-9970-BBEB80121B19}"/>
              </a:ext>
            </a:extLst>
          </p:cNvPr>
          <p:cNvSpPr/>
          <p:nvPr/>
        </p:nvSpPr>
        <p:spPr>
          <a:xfrm>
            <a:off x="3973606" y="5255753"/>
            <a:ext cx="1021976" cy="48796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B709D0EB-158D-0FF1-EE99-E23CB5722A40}"/>
              </a:ext>
            </a:extLst>
          </p:cNvPr>
          <p:cNvCxnSpPr>
            <a:cxnSpLocks/>
            <a:stCxn id="46" idx="2"/>
            <a:endCxn id="43" idx="0"/>
          </p:cNvCxnSpPr>
          <p:nvPr/>
        </p:nvCxnSpPr>
        <p:spPr>
          <a:xfrm flipH="1">
            <a:off x="2844014" y="2325474"/>
            <a:ext cx="1625118" cy="13260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D5EDEEBE-0E63-8780-BF60-C1A502827FB9}"/>
              </a:ext>
            </a:extLst>
          </p:cNvPr>
          <p:cNvCxnSpPr>
            <a:cxnSpLocks/>
            <a:stCxn id="46" idx="2"/>
            <a:endCxn id="45" idx="0"/>
          </p:cNvCxnSpPr>
          <p:nvPr/>
        </p:nvCxnSpPr>
        <p:spPr>
          <a:xfrm>
            <a:off x="4469132" y="2325474"/>
            <a:ext cx="1664100" cy="13260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14B54B5A-D8AE-C01C-E2DF-0377111D3112}"/>
              </a:ext>
            </a:extLst>
          </p:cNvPr>
          <p:cNvCxnSpPr>
            <a:cxnSpLocks/>
            <a:stCxn id="46" idx="2"/>
            <a:endCxn id="52" idx="0"/>
          </p:cNvCxnSpPr>
          <p:nvPr/>
        </p:nvCxnSpPr>
        <p:spPr>
          <a:xfrm>
            <a:off x="4469132" y="2325474"/>
            <a:ext cx="11936" cy="13260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hteck: abgerundete Ecken 51">
            <a:extLst>
              <a:ext uri="{FF2B5EF4-FFF2-40B4-BE49-F238E27FC236}">
                <a16:creationId xmlns:a16="http://schemas.microsoft.com/office/drawing/2014/main" id="{D15002B5-CBA6-9B1A-F039-218C883E2F14}"/>
              </a:ext>
            </a:extLst>
          </p:cNvPr>
          <p:cNvSpPr/>
          <p:nvPr/>
        </p:nvSpPr>
        <p:spPr>
          <a:xfrm>
            <a:off x="4125499" y="3651488"/>
            <a:ext cx="711137" cy="48796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hteck: abgerundete Ecken 52">
            <a:extLst>
              <a:ext uri="{FF2B5EF4-FFF2-40B4-BE49-F238E27FC236}">
                <a16:creationId xmlns:a16="http://schemas.microsoft.com/office/drawing/2014/main" id="{7AE82D02-2293-5D73-B8F0-5C85F75BB702}"/>
              </a:ext>
            </a:extLst>
          </p:cNvPr>
          <p:cNvSpPr/>
          <p:nvPr/>
        </p:nvSpPr>
        <p:spPr>
          <a:xfrm>
            <a:off x="600756" y="3651489"/>
            <a:ext cx="1108661" cy="48796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5F1C0E36-DB19-3DF5-2AFA-36A43EF9DD33}"/>
              </a:ext>
            </a:extLst>
          </p:cNvPr>
          <p:cNvCxnSpPr>
            <a:cxnSpLocks/>
            <a:stCxn id="46" idx="2"/>
            <a:endCxn id="53" idx="0"/>
          </p:cNvCxnSpPr>
          <p:nvPr/>
        </p:nvCxnSpPr>
        <p:spPr>
          <a:xfrm flipH="1">
            <a:off x="1155087" y="2325474"/>
            <a:ext cx="3314045" cy="13260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B850B1A2-2D84-80AE-5D2C-CF17A6917A07}"/>
              </a:ext>
            </a:extLst>
          </p:cNvPr>
          <p:cNvCxnSpPr>
            <a:cxnSpLocks/>
            <a:stCxn id="46" idx="2"/>
            <a:endCxn id="47" idx="0"/>
          </p:cNvCxnSpPr>
          <p:nvPr/>
        </p:nvCxnSpPr>
        <p:spPr>
          <a:xfrm>
            <a:off x="4469132" y="2325474"/>
            <a:ext cx="3366769" cy="13260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988245E0-5F68-0562-74BE-1674ED820476}"/>
              </a:ext>
            </a:extLst>
          </p:cNvPr>
          <p:cNvCxnSpPr>
            <a:cxnSpLocks/>
            <a:stCxn id="53" idx="2"/>
            <a:endCxn id="48" idx="0"/>
          </p:cNvCxnSpPr>
          <p:nvPr/>
        </p:nvCxnSpPr>
        <p:spPr>
          <a:xfrm>
            <a:off x="1155087" y="4139450"/>
            <a:ext cx="3329507" cy="11163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1A1BF97A-B587-BE93-E1BB-FDA7860DB3C9}"/>
              </a:ext>
            </a:extLst>
          </p:cNvPr>
          <p:cNvCxnSpPr>
            <a:cxnSpLocks/>
            <a:stCxn id="45" idx="2"/>
            <a:endCxn id="48" idx="0"/>
          </p:cNvCxnSpPr>
          <p:nvPr/>
        </p:nvCxnSpPr>
        <p:spPr>
          <a:xfrm flipH="1">
            <a:off x="4484594" y="4139450"/>
            <a:ext cx="1648638" cy="11163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3B3759A9-C949-7F01-F46A-F4A7A915D31A}"/>
              </a:ext>
            </a:extLst>
          </p:cNvPr>
          <p:cNvCxnSpPr>
            <a:cxnSpLocks/>
            <a:stCxn id="47" idx="2"/>
            <a:endCxn id="48" idx="0"/>
          </p:cNvCxnSpPr>
          <p:nvPr/>
        </p:nvCxnSpPr>
        <p:spPr>
          <a:xfrm flipH="1">
            <a:off x="4484594" y="4139450"/>
            <a:ext cx="3351307" cy="11163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DE31AA0E-0389-2A1D-E8F5-B803C702FD2A}"/>
              </a:ext>
            </a:extLst>
          </p:cNvPr>
          <p:cNvCxnSpPr>
            <a:cxnSpLocks/>
            <a:stCxn id="52" idx="2"/>
            <a:endCxn id="48" idx="0"/>
          </p:cNvCxnSpPr>
          <p:nvPr/>
        </p:nvCxnSpPr>
        <p:spPr>
          <a:xfrm>
            <a:off x="4481068" y="4139449"/>
            <a:ext cx="3526" cy="11163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1DFF82F9-E81B-779F-D603-EB21312F326C}"/>
              </a:ext>
            </a:extLst>
          </p:cNvPr>
          <p:cNvCxnSpPr>
            <a:cxnSpLocks/>
            <a:stCxn id="43" idx="2"/>
            <a:endCxn id="48" idx="0"/>
          </p:cNvCxnSpPr>
          <p:nvPr/>
        </p:nvCxnSpPr>
        <p:spPr>
          <a:xfrm>
            <a:off x="2844014" y="4139450"/>
            <a:ext cx="1640580" cy="11163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feld 60">
            <a:extLst>
              <a:ext uri="{FF2B5EF4-FFF2-40B4-BE49-F238E27FC236}">
                <a16:creationId xmlns:a16="http://schemas.microsoft.com/office/drawing/2014/main" id="{035682A3-4800-F306-AE47-8761FE96D8EB}"/>
              </a:ext>
            </a:extLst>
          </p:cNvPr>
          <p:cNvSpPr txBox="1"/>
          <p:nvPr/>
        </p:nvSpPr>
        <p:spPr>
          <a:xfrm>
            <a:off x="433231" y="3711796"/>
            <a:ext cx="1353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U-Net</a:t>
            </a:r>
            <a:endParaRPr lang="en-US" dirty="0"/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A5E4F71B-98B8-8A29-6644-21E134285450}"/>
              </a:ext>
            </a:extLst>
          </p:cNvPr>
          <p:cNvSpPr txBox="1"/>
          <p:nvPr/>
        </p:nvSpPr>
        <p:spPr>
          <a:xfrm>
            <a:off x="3485566" y="1936684"/>
            <a:ext cx="1896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Data Set</a:t>
            </a:r>
            <a:endParaRPr lang="en-US" dirty="0"/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BE560A22-3EE7-5F10-51E1-DDFD5C5506AE}"/>
              </a:ext>
            </a:extLst>
          </p:cNvPr>
          <p:cNvSpPr txBox="1"/>
          <p:nvPr/>
        </p:nvSpPr>
        <p:spPr>
          <a:xfrm>
            <a:off x="3792246" y="3714448"/>
            <a:ext cx="1353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PAN</a:t>
            </a:r>
            <a:endParaRPr lang="en-US" dirty="0"/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048B7579-5956-E7E5-50CE-0FDC7595C75C}"/>
              </a:ext>
            </a:extLst>
          </p:cNvPr>
          <p:cNvSpPr txBox="1"/>
          <p:nvPr/>
        </p:nvSpPr>
        <p:spPr>
          <a:xfrm>
            <a:off x="5455107" y="3707157"/>
            <a:ext cx="1353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FPN</a:t>
            </a:r>
            <a:endParaRPr lang="en-US" dirty="0"/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61DE1A23-BCE3-1CA7-1461-405670C78DB6}"/>
              </a:ext>
            </a:extLst>
          </p:cNvPr>
          <p:cNvSpPr txBox="1"/>
          <p:nvPr/>
        </p:nvSpPr>
        <p:spPr>
          <a:xfrm>
            <a:off x="7159014" y="3707157"/>
            <a:ext cx="1353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PSPN</a:t>
            </a:r>
            <a:endParaRPr lang="en-US" dirty="0"/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EB29F53E-71BF-A32E-9E0F-8F102FACFEDF}"/>
              </a:ext>
            </a:extLst>
          </p:cNvPr>
          <p:cNvSpPr txBox="1"/>
          <p:nvPr/>
        </p:nvSpPr>
        <p:spPr>
          <a:xfrm>
            <a:off x="3807593" y="5319114"/>
            <a:ext cx="1346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Output</a:t>
            </a:r>
            <a:endParaRPr lang="en-US" dirty="0"/>
          </a:p>
        </p:txBody>
      </p:sp>
      <p:grpSp>
        <p:nvGrpSpPr>
          <p:cNvPr id="157" name="Gruppieren 156">
            <a:extLst>
              <a:ext uri="{FF2B5EF4-FFF2-40B4-BE49-F238E27FC236}">
                <a16:creationId xmlns:a16="http://schemas.microsoft.com/office/drawing/2014/main" id="{FEB85248-B0A1-7C0F-77DA-32A6E015AA0C}"/>
              </a:ext>
            </a:extLst>
          </p:cNvPr>
          <p:cNvGrpSpPr/>
          <p:nvPr/>
        </p:nvGrpSpPr>
        <p:grpSpPr>
          <a:xfrm>
            <a:off x="454213" y="1602247"/>
            <a:ext cx="8629275" cy="4301012"/>
            <a:chOff x="454213" y="1602247"/>
            <a:chExt cx="8629275" cy="4301012"/>
          </a:xfrm>
        </p:grpSpPr>
        <p:sp>
          <p:nvSpPr>
            <p:cNvPr id="158" name="Rechteck: abgerundete Ecken 157">
              <a:extLst>
                <a:ext uri="{FF2B5EF4-FFF2-40B4-BE49-F238E27FC236}">
                  <a16:creationId xmlns:a16="http://schemas.microsoft.com/office/drawing/2014/main" id="{2FB9B825-EED3-5813-F28C-73E7732E65F2}"/>
                </a:ext>
              </a:extLst>
            </p:cNvPr>
            <p:cNvSpPr/>
            <p:nvPr/>
          </p:nvSpPr>
          <p:spPr>
            <a:xfrm>
              <a:off x="2108048" y="3651489"/>
              <a:ext cx="1471931" cy="487961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Textfeld 158">
              <a:extLst>
                <a:ext uri="{FF2B5EF4-FFF2-40B4-BE49-F238E27FC236}">
                  <a16:creationId xmlns:a16="http://schemas.microsoft.com/office/drawing/2014/main" id="{80D4FAED-70EB-0B9D-789F-11841E6D5AD7}"/>
                </a:ext>
              </a:extLst>
            </p:cNvPr>
            <p:cNvSpPr txBox="1"/>
            <p:nvPr/>
          </p:nvSpPr>
          <p:spPr>
            <a:xfrm>
              <a:off x="1871417" y="3649798"/>
              <a:ext cx="19528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/>
                <a:t>U-Net++</a:t>
              </a:r>
              <a:endParaRPr lang="en-US" sz="2800" dirty="0"/>
            </a:p>
          </p:txBody>
        </p:sp>
        <p:sp>
          <p:nvSpPr>
            <p:cNvPr id="160" name="Rechteck: abgerundete Ecken 159">
              <a:extLst>
                <a:ext uri="{FF2B5EF4-FFF2-40B4-BE49-F238E27FC236}">
                  <a16:creationId xmlns:a16="http://schemas.microsoft.com/office/drawing/2014/main" id="{AB8DDEBE-B57D-EC28-B97D-EF565C24EFC0}"/>
                </a:ext>
              </a:extLst>
            </p:cNvPr>
            <p:cNvSpPr/>
            <p:nvPr/>
          </p:nvSpPr>
          <p:spPr>
            <a:xfrm>
              <a:off x="5796025" y="3651489"/>
              <a:ext cx="674413" cy="487961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hteck: abgerundete Ecken 160">
              <a:extLst>
                <a:ext uri="{FF2B5EF4-FFF2-40B4-BE49-F238E27FC236}">
                  <a16:creationId xmlns:a16="http://schemas.microsoft.com/office/drawing/2014/main" id="{7D620FB4-6A81-01F8-2385-73D3893CA8F3}"/>
                </a:ext>
              </a:extLst>
            </p:cNvPr>
            <p:cNvSpPr/>
            <p:nvPr/>
          </p:nvSpPr>
          <p:spPr>
            <a:xfrm>
              <a:off x="3579979" y="1707516"/>
              <a:ext cx="1802180" cy="827668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hteck: abgerundete Ecken 161">
              <a:extLst>
                <a:ext uri="{FF2B5EF4-FFF2-40B4-BE49-F238E27FC236}">
                  <a16:creationId xmlns:a16="http://schemas.microsoft.com/office/drawing/2014/main" id="{C145D65E-ABFA-7DBF-9E08-1F4F380D2F5A}"/>
                </a:ext>
              </a:extLst>
            </p:cNvPr>
            <p:cNvSpPr/>
            <p:nvPr/>
          </p:nvSpPr>
          <p:spPr>
            <a:xfrm>
              <a:off x="7397751" y="3651489"/>
              <a:ext cx="876300" cy="487961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hteck: abgerundete Ecken 162">
              <a:extLst>
                <a:ext uri="{FF2B5EF4-FFF2-40B4-BE49-F238E27FC236}">
                  <a16:creationId xmlns:a16="http://schemas.microsoft.com/office/drawing/2014/main" id="{1B7C6BB0-7475-7BB5-4AF5-42A831C3E7F8}"/>
                </a:ext>
              </a:extLst>
            </p:cNvPr>
            <p:cNvSpPr/>
            <p:nvPr/>
          </p:nvSpPr>
          <p:spPr>
            <a:xfrm>
              <a:off x="3114899" y="5255753"/>
              <a:ext cx="2732338" cy="487961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4" name="Gerade Verbindung mit Pfeil 163">
              <a:extLst>
                <a:ext uri="{FF2B5EF4-FFF2-40B4-BE49-F238E27FC236}">
                  <a16:creationId xmlns:a16="http://schemas.microsoft.com/office/drawing/2014/main" id="{A7889F06-C9F4-3DEA-3FEA-43D014E7A9F6}"/>
                </a:ext>
              </a:extLst>
            </p:cNvPr>
            <p:cNvCxnSpPr>
              <a:cxnSpLocks/>
              <a:stCxn id="161" idx="2"/>
              <a:endCxn id="158" idx="0"/>
            </p:cNvCxnSpPr>
            <p:nvPr/>
          </p:nvCxnSpPr>
          <p:spPr>
            <a:xfrm flipH="1">
              <a:off x="2844014" y="2535184"/>
              <a:ext cx="1637055" cy="11163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Gerade Verbindung mit Pfeil 164">
              <a:extLst>
                <a:ext uri="{FF2B5EF4-FFF2-40B4-BE49-F238E27FC236}">
                  <a16:creationId xmlns:a16="http://schemas.microsoft.com/office/drawing/2014/main" id="{386F0D9F-C4F8-09CC-1EC3-ED107ACBDBE9}"/>
                </a:ext>
              </a:extLst>
            </p:cNvPr>
            <p:cNvCxnSpPr>
              <a:cxnSpLocks/>
              <a:stCxn id="161" idx="2"/>
              <a:endCxn id="160" idx="0"/>
            </p:cNvCxnSpPr>
            <p:nvPr/>
          </p:nvCxnSpPr>
          <p:spPr>
            <a:xfrm>
              <a:off x="4481069" y="2535184"/>
              <a:ext cx="1652163" cy="11163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 Verbindung mit Pfeil 165">
              <a:extLst>
                <a:ext uri="{FF2B5EF4-FFF2-40B4-BE49-F238E27FC236}">
                  <a16:creationId xmlns:a16="http://schemas.microsoft.com/office/drawing/2014/main" id="{01CD44F4-E08B-5A40-2CAF-EEA977AE6B7E}"/>
                </a:ext>
              </a:extLst>
            </p:cNvPr>
            <p:cNvCxnSpPr>
              <a:cxnSpLocks/>
              <a:stCxn id="161" idx="2"/>
              <a:endCxn id="167" idx="0"/>
            </p:cNvCxnSpPr>
            <p:nvPr/>
          </p:nvCxnSpPr>
          <p:spPr>
            <a:xfrm flipH="1">
              <a:off x="4481068" y="2535184"/>
              <a:ext cx="1" cy="111630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Rechteck: abgerundete Ecken 166">
              <a:extLst>
                <a:ext uri="{FF2B5EF4-FFF2-40B4-BE49-F238E27FC236}">
                  <a16:creationId xmlns:a16="http://schemas.microsoft.com/office/drawing/2014/main" id="{2A9732C7-8B9F-DCD0-5A39-F5C09034B317}"/>
                </a:ext>
              </a:extLst>
            </p:cNvPr>
            <p:cNvSpPr/>
            <p:nvPr/>
          </p:nvSpPr>
          <p:spPr>
            <a:xfrm>
              <a:off x="4125499" y="3651488"/>
              <a:ext cx="711137" cy="487961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hteck: abgerundete Ecken 167">
              <a:extLst>
                <a:ext uri="{FF2B5EF4-FFF2-40B4-BE49-F238E27FC236}">
                  <a16:creationId xmlns:a16="http://schemas.microsoft.com/office/drawing/2014/main" id="{03D266FC-CE41-3990-CEC5-4336A680A4F4}"/>
                </a:ext>
              </a:extLst>
            </p:cNvPr>
            <p:cNvSpPr/>
            <p:nvPr/>
          </p:nvSpPr>
          <p:spPr>
            <a:xfrm>
              <a:off x="600756" y="3651489"/>
              <a:ext cx="1108661" cy="487961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9" name="Gerade Verbindung mit Pfeil 168">
              <a:extLst>
                <a:ext uri="{FF2B5EF4-FFF2-40B4-BE49-F238E27FC236}">
                  <a16:creationId xmlns:a16="http://schemas.microsoft.com/office/drawing/2014/main" id="{FFD714F7-34B9-BEA4-438B-49EB56ED97D5}"/>
                </a:ext>
              </a:extLst>
            </p:cNvPr>
            <p:cNvCxnSpPr>
              <a:cxnSpLocks/>
              <a:stCxn id="161" idx="2"/>
              <a:endCxn id="168" idx="0"/>
            </p:cNvCxnSpPr>
            <p:nvPr/>
          </p:nvCxnSpPr>
          <p:spPr>
            <a:xfrm flipH="1">
              <a:off x="1155087" y="2535184"/>
              <a:ext cx="3325983" cy="111630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erade Verbindung mit Pfeil 169">
              <a:extLst>
                <a:ext uri="{FF2B5EF4-FFF2-40B4-BE49-F238E27FC236}">
                  <a16:creationId xmlns:a16="http://schemas.microsoft.com/office/drawing/2014/main" id="{47F2C097-29B9-EBA3-8F3F-20180DE11C65}"/>
                </a:ext>
              </a:extLst>
            </p:cNvPr>
            <p:cNvCxnSpPr>
              <a:cxnSpLocks/>
              <a:stCxn id="161" idx="2"/>
              <a:endCxn id="162" idx="0"/>
            </p:cNvCxnSpPr>
            <p:nvPr/>
          </p:nvCxnSpPr>
          <p:spPr>
            <a:xfrm>
              <a:off x="4481069" y="2535184"/>
              <a:ext cx="3354832" cy="11163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Gerade Verbindung mit Pfeil 170">
              <a:extLst>
                <a:ext uri="{FF2B5EF4-FFF2-40B4-BE49-F238E27FC236}">
                  <a16:creationId xmlns:a16="http://schemas.microsoft.com/office/drawing/2014/main" id="{E5889E6B-4493-BD0F-3F0A-346C9FF7D7FE}"/>
                </a:ext>
              </a:extLst>
            </p:cNvPr>
            <p:cNvCxnSpPr>
              <a:cxnSpLocks/>
              <a:stCxn id="168" idx="2"/>
              <a:endCxn id="163" idx="0"/>
            </p:cNvCxnSpPr>
            <p:nvPr/>
          </p:nvCxnSpPr>
          <p:spPr>
            <a:xfrm>
              <a:off x="1155087" y="4139449"/>
              <a:ext cx="3325982" cy="111630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Gerade Verbindung mit Pfeil 171">
              <a:extLst>
                <a:ext uri="{FF2B5EF4-FFF2-40B4-BE49-F238E27FC236}">
                  <a16:creationId xmlns:a16="http://schemas.microsoft.com/office/drawing/2014/main" id="{08811848-B790-65BD-3D14-598D3E1E9F4A}"/>
                </a:ext>
              </a:extLst>
            </p:cNvPr>
            <p:cNvCxnSpPr>
              <a:cxnSpLocks/>
              <a:stCxn id="160" idx="2"/>
              <a:endCxn id="163" idx="0"/>
            </p:cNvCxnSpPr>
            <p:nvPr/>
          </p:nvCxnSpPr>
          <p:spPr>
            <a:xfrm flipH="1">
              <a:off x="4481068" y="4139450"/>
              <a:ext cx="1652164" cy="111630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Gerade Verbindung mit Pfeil 172">
              <a:extLst>
                <a:ext uri="{FF2B5EF4-FFF2-40B4-BE49-F238E27FC236}">
                  <a16:creationId xmlns:a16="http://schemas.microsoft.com/office/drawing/2014/main" id="{38F2D676-9E85-0798-00A3-6F0952DD6EC4}"/>
                </a:ext>
              </a:extLst>
            </p:cNvPr>
            <p:cNvCxnSpPr>
              <a:cxnSpLocks/>
              <a:stCxn id="162" idx="2"/>
              <a:endCxn id="163" idx="0"/>
            </p:cNvCxnSpPr>
            <p:nvPr/>
          </p:nvCxnSpPr>
          <p:spPr>
            <a:xfrm flipH="1">
              <a:off x="4481068" y="4139450"/>
              <a:ext cx="3354833" cy="111630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Gerade Verbindung mit Pfeil 173">
              <a:extLst>
                <a:ext uri="{FF2B5EF4-FFF2-40B4-BE49-F238E27FC236}">
                  <a16:creationId xmlns:a16="http://schemas.microsoft.com/office/drawing/2014/main" id="{712A4524-EF7E-FBE9-61BD-ED415F06F953}"/>
                </a:ext>
              </a:extLst>
            </p:cNvPr>
            <p:cNvCxnSpPr>
              <a:cxnSpLocks/>
              <a:stCxn id="167" idx="2"/>
              <a:endCxn id="163" idx="0"/>
            </p:cNvCxnSpPr>
            <p:nvPr/>
          </p:nvCxnSpPr>
          <p:spPr>
            <a:xfrm>
              <a:off x="4481068" y="4139449"/>
              <a:ext cx="0" cy="111630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Gerade Verbindung mit Pfeil 174">
              <a:extLst>
                <a:ext uri="{FF2B5EF4-FFF2-40B4-BE49-F238E27FC236}">
                  <a16:creationId xmlns:a16="http://schemas.microsoft.com/office/drawing/2014/main" id="{66F787D6-B963-EC3D-F2FB-4A7BBC14027D}"/>
                </a:ext>
              </a:extLst>
            </p:cNvPr>
            <p:cNvCxnSpPr>
              <a:cxnSpLocks/>
              <a:stCxn id="158" idx="2"/>
              <a:endCxn id="163" idx="0"/>
            </p:cNvCxnSpPr>
            <p:nvPr/>
          </p:nvCxnSpPr>
          <p:spPr>
            <a:xfrm>
              <a:off x="2844014" y="4139450"/>
              <a:ext cx="1637054" cy="111630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feld 175">
              <a:extLst>
                <a:ext uri="{FF2B5EF4-FFF2-40B4-BE49-F238E27FC236}">
                  <a16:creationId xmlns:a16="http://schemas.microsoft.com/office/drawing/2014/main" id="{4494D18E-9127-7F78-1344-365421E9DEA3}"/>
                </a:ext>
              </a:extLst>
            </p:cNvPr>
            <p:cNvSpPr txBox="1"/>
            <p:nvPr/>
          </p:nvSpPr>
          <p:spPr>
            <a:xfrm>
              <a:off x="454213" y="3657448"/>
              <a:ext cx="1353773" cy="404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/>
                <a:t>U-Net</a:t>
              </a:r>
              <a:endParaRPr lang="en-US" sz="2800" dirty="0"/>
            </a:p>
          </p:txBody>
        </p:sp>
        <p:sp>
          <p:nvSpPr>
            <p:cNvPr id="177" name="Textfeld 176">
              <a:extLst>
                <a:ext uri="{FF2B5EF4-FFF2-40B4-BE49-F238E27FC236}">
                  <a16:creationId xmlns:a16="http://schemas.microsoft.com/office/drawing/2014/main" id="{C26FAD9E-431C-11DE-23F3-DB0970AFF5EB}"/>
                </a:ext>
              </a:extLst>
            </p:cNvPr>
            <p:cNvSpPr txBox="1"/>
            <p:nvPr/>
          </p:nvSpPr>
          <p:spPr>
            <a:xfrm>
              <a:off x="3485567" y="1828962"/>
              <a:ext cx="18965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/>
                <a:t>Data Set</a:t>
              </a:r>
              <a:endParaRPr lang="en-US" sz="3200" dirty="0"/>
            </a:p>
          </p:txBody>
        </p:sp>
        <p:sp>
          <p:nvSpPr>
            <p:cNvPr id="178" name="Textfeld 177">
              <a:extLst>
                <a:ext uri="{FF2B5EF4-FFF2-40B4-BE49-F238E27FC236}">
                  <a16:creationId xmlns:a16="http://schemas.microsoft.com/office/drawing/2014/main" id="{3095D906-1253-E392-3337-C5D5AAE98ED6}"/>
                </a:ext>
              </a:extLst>
            </p:cNvPr>
            <p:cNvSpPr txBox="1"/>
            <p:nvPr/>
          </p:nvSpPr>
          <p:spPr>
            <a:xfrm>
              <a:off x="3811006" y="3640036"/>
              <a:ext cx="1353773" cy="404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/>
                <a:t>PAN</a:t>
              </a:r>
              <a:endParaRPr lang="en-US" sz="2800" dirty="0"/>
            </a:p>
          </p:txBody>
        </p:sp>
        <p:sp>
          <p:nvSpPr>
            <p:cNvPr id="179" name="Textfeld 178">
              <a:extLst>
                <a:ext uri="{FF2B5EF4-FFF2-40B4-BE49-F238E27FC236}">
                  <a16:creationId xmlns:a16="http://schemas.microsoft.com/office/drawing/2014/main" id="{614519A0-BDC4-F0A9-2773-6E5CDAFB57A5}"/>
                </a:ext>
              </a:extLst>
            </p:cNvPr>
            <p:cNvSpPr txBox="1"/>
            <p:nvPr/>
          </p:nvSpPr>
          <p:spPr>
            <a:xfrm>
              <a:off x="5467168" y="3654091"/>
              <a:ext cx="1353773" cy="404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/>
                <a:t>FPN</a:t>
              </a:r>
              <a:endParaRPr lang="en-US" sz="2800" dirty="0"/>
            </a:p>
          </p:txBody>
        </p:sp>
        <p:sp>
          <p:nvSpPr>
            <p:cNvPr id="180" name="Textfeld 179">
              <a:extLst>
                <a:ext uri="{FF2B5EF4-FFF2-40B4-BE49-F238E27FC236}">
                  <a16:creationId xmlns:a16="http://schemas.microsoft.com/office/drawing/2014/main" id="{14F2718E-39D8-3540-D87D-DBCA74F89BD1}"/>
                </a:ext>
              </a:extLst>
            </p:cNvPr>
            <p:cNvSpPr txBox="1"/>
            <p:nvPr/>
          </p:nvSpPr>
          <p:spPr>
            <a:xfrm>
              <a:off x="7154149" y="3630477"/>
              <a:ext cx="1353773" cy="404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/>
                <a:t>PSPN</a:t>
              </a:r>
              <a:endParaRPr lang="en-US" sz="2800" dirty="0"/>
            </a:p>
          </p:txBody>
        </p:sp>
        <p:sp>
          <p:nvSpPr>
            <p:cNvPr id="181" name="Textfeld 180">
              <a:extLst>
                <a:ext uri="{FF2B5EF4-FFF2-40B4-BE49-F238E27FC236}">
                  <a16:creationId xmlns:a16="http://schemas.microsoft.com/office/drawing/2014/main" id="{930DE629-ED0C-18FD-BB02-CFB886F99DDB}"/>
                </a:ext>
              </a:extLst>
            </p:cNvPr>
            <p:cNvSpPr txBox="1"/>
            <p:nvPr/>
          </p:nvSpPr>
          <p:spPr>
            <a:xfrm>
              <a:off x="3811006" y="5281819"/>
              <a:ext cx="1346947" cy="404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/>
                <a:t>Output</a:t>
              </a:r>
              <a:endParaRPr lang="en-US" sz="2800" dirty="0"/>
            </a:p>
          </p:txBody>
        </p:sp>
        <p:sp>
          <p:nvSpPr>
            <p:cNvPr id="182" name="Rechteck 181">
              <a:extLst>
                <a:ext uri="{FF2B5EF4-FFF2-40B4-BE49-F238E27FC236}">
                  <a16:creationId xmlns:a16="http://schemas.microsoft.com/office/drawing/2014/main" id="{1EFA6806-6FCA-E5CF-0817-7597FB1A19DA}"/>
                </a:ext>
              </a:extLst>
            </p:cNvPr>
            <p:cNvSpPr/>
            <p:nvPr/>
          </p:nvSpPr>
          <p:spPr>
            <a:xfrm>
              <a:off x="479425" y="1602247"/>
              <a:ext cx="8604063" cy="43010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marL="180000" indent="-180000" algn="l">
                <a:lnSpc>
                  <a:spcPts val="1960"/>
                </a:lnSpc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endParaRPr lang="de-DE" sz="1400" dirty="0">
                <a:solidFill>
                  <a:schemeClr val="tx1"/>
                </a:solidFill>
              </a:endParaRPr>
            </a:p>
          </p:txBody>
        </p:sp>
        <p:sp>
          <p:nvSpPr>
            <p:cNvPr id="183" name="Rechteck: abgerundete Ecken 182">
              <a:extLst>
                <a:ext uri="{FF2B5EF4-FFF2-40B4-BE49-F238E27FC236}">
                  <a16:creationId xmlns:a16="http://schemas.microsoft.com/office/drawing/2014/main" id="{EF8C093E-2D35-2E5E-AB46-C3479FB9C442}"/>
                </a:ext>
              </a:extLst>
            </p:cNvPr>
            <p:cNvSpPr/>
            <p:nvPr/>
          </p:nvSpPr>
          <p:spPr>
            <a:xfrm>
              <a:off x="2106024" y="3474248"/>
              <a:ext cx="1344750" cy="977841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hteck: abgerundete Ecken 183">
              <a:extLst>
                <a:ext uri="{FF2B5EF4-FFF2-40B4-BE49-F238E27FC236}">
                  <a16:creationId xmlns:a16="http://schemas.microsoft.com/office/drawing/2014/main" id="{2B3EE0AF-E097-473C-77F0-BB01CABE024D}"/>
                </a:ext>
              </a:extLst>
            </p:cNvPr>
            <p:cNvSpPr/>
            <p:nvPr/>
          </p:nvSpPr>
          <p:spPr>
            <a:xfrm>
              <a:off x="5541067" y="3531532"/>
              <a:ext cx="1462702" cy="786650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hteck: abgerundete Ecken 184">
              <a:extLst>
                <a:ext uri="{FF2B5EF4-FFF2-40B4-BE49-F238E27FC236}">
                  <a16:creationId xmlns:a16="http://schemas.microsoft.com/office/drawing/2014/main" id="{B69F12B3-EDF9-99B6-1192-C974B2BCB365}"/>
                </a:ext>
              </a:extLst>
            </p:cNvPr>
            <p:cNvSpPr/>
            <p:nvPr/>
          </p:nvSpPr>
          <p:spPr>
            <a:xfrm>
              <a:off x="3989057" y="1907182"/>
              <a:ext cx="960147" cy="416551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hteck: abgerundete Ecken 185">
              <a:extLst>
                <a:ext uri="{FF2B5EF4-FFF2-40B4-BE49-F238E27FC236}">
                  <a16:creationId xmlns:a16="http://schemas.microsoft.com/office/drawing/2014/main" id="{28E85201-C557-C879-AE9F-D22D81418688}"/>
                </a:ext>
              </a:extLst>
            </p:cNvPr>
            <p:cNvSpPr/>
            <p:nvPr/>
          </p:nvSpPr>
          <p:spPr>
            <a:xfrm>
              <a:off x="7085117" y="3589376"/>
              <a:ext cx="1725508" cy="604005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hteck: abgerundete Ecken 186">
              <a:extLst>
                <a:ext uri="{FF2B5EF4-FFF2-40B4-BE49-F238E27FC236}">
                  <a16:creationId xmlns:a16="http://schemas.microsoft.com/office/drawing/2014/main" id="{138D3DD7-47FA-41F4-56F6-3983C65CBC44}"/>
                </a:ext>
              </a:extLst>
            </p:cNvPr>
            <p:cNvSpPr/>
            <p:nvPr/>
          </p:nvSpPr>
          <p:spPr>
            <a:xfrm>
              <a:off x="3970193" y="5255753"/>
              <a:ext cx="1025389" cy="487961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8" name="Gerade Verbindung mit Pfeil 187">
              <a:extLst>
                <a:ext uri="{FF2B5EF4-FFF2-40B4-BE49-F238E27FC236}">
                  <a16:creationId xmlns:a16="http://schemas.microsoft.com/office/drawing/2014/main" id="{6C182BDF-EC86-5164-A8F2-FDC809756EB0}"/>
                </a:ext>
              </a:extLst>
            </p:cNvPr>
            <p:cNvCxnSpPr>
              <a:cxnSpLocks/>
              <a:stCxn id="185" idx="2"/>
              <a:endCxn id="183" idx="0"/>
            </p:cNvCxnSpPr>
            <p:nvPr/>
          </p:nvCxnSpPr>
          <p:spPr>
            <a:xfrm flipH="1">
              <a:off x="2778399" y="2323733"/>
              <a:ext cx="1690732" cy="11505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Gerade Verbindung mit Pfeil 188">
              <a:extLst>
                <a:ext uri="{FF2B5EF4-FFF2-40B4-BE49-F238E27FC236}">
                  <a16:creationId xmlns:a16="http://schemas.microsoft.com/office/drawing/2014/main" id="{9093F1F6-C7DE-4EC8-DF5D-6AFA7F44DB2F}"/>
                </a:ext>
              </a:extLst>
            </p:cNvPr>
            <p:cNvCxnSpPr>
              <a:cxnSpLocks/>
              <a:stCxn id="185" idx="2"/>
              <a:endCxn id="184" idx="0"/>
            </p:cNvCxnSpPr>
            <p:nvPr/>
          </p:nvCxnSpPr>
          <p:spPr>
            <a:xfrm>
              <a:off x="4469131" y="2323733"/>
              <a:ext cx="1803287" cy="12077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Gerade Verbindung mit Pfeil 189">
              <a:extLst>
                <a:ext uri="{FF2B5EF4-FFF2-40B4-BE49-F238E27FC236}">
                  <a16:creationId xmlns:a16="http://schemas.microsoft.com/office/drawing/2014/main" id="{FA4691BA-FAAC-D4B5-247E-E7664431529C}"/>
                </a:ext>
              </a:extLst>
            </p:cNvPr>
            <p:cNvCxnSpPr>
              <a:cxnSpLocks/>
              <a:stCxn id="185" idx="2"/>
              <a:endCxn id="191" idx="0"/>
            </p:cNvCxnSpPr>
            <p:nvPr/>
          </p:nvCxnSpPr>
          <p:spPr>
            <a:xfrm>
              <a:off x="4469131" y="2323733"/>
              <a:ext cx="15070" cy="11818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Rechteck: abgerundete Ecken 190">
              <a:extLst>
                <a:ext uri="{FF2B5EF4-FFF2-40B4-BE49-F238E27FC236}">
                  <a16:creationId xmlns:a16="http://schemas.microsoft.com/office/drawing/2014/main" id="{E25A2A2B-0622-33E6-F877-D331BA0EBE6B}"/>
                </a:ext>
              </a:extLst>
            </p:cNvPr>
            <p:cNvSpPr/>
            <p:nvPr/>
          </p:nvSpPr>
          <p:spPr>
            <a:xfrm>
              <a:off x="3532755" y="3505575"/>
              <a:ext cx="1902892" cy="803664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hteck: abgerundete Ecken 191">
              <a:extLst>
                <a:ext uri="{FF2B5EF4-FFF2-40B4-BE49-F238E27FC236}">
                  <a16:creationId xmlns:a16="http://schemas.microsoft.com/office/drawing/2014/main" id="{A0CBC4E3-8A4C-E71E-4234-49148A14CD41}"/>
                </a:ext>
              </a:extLst>
            </p:cNvPr>
            <p:cNvSpPr/>
            <p:nvPr/>
          </p:nvSpPr>
          <p:spPr>
            <a:xfrm>
              <a:off x="600756" y="3352801"/>
              <a:ext cx="1229330" cy="1116302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3" name="Gerade Verbindung mit Pfeil 192">
              <a:extLst>
                <a:ext uri="{FF2B5EF4-FFF2-40B4-BE49-F238E27FC236}">
                  <a16:creationId xmlns:a16="http://schemas.microsoft.com/office/drawing/2014/main" id="{DDE3D353-9C2A-A52F-F6AF-F517270BFF24}"/>
                </a:ext>
              </a:extLst>
            </p:cNvPr>
            <p:cNvCxnSpPr>
              <a:cxnSpLocks/>
              <a:stCxn id="185" idx="2"/>
              <a:endCxn id="192" idx="0"/>
            </p:cNvCxnSpPr>
            <p:nvPr/>
          </p:nvCxnSpPr>
          <p:spPr>
            <a:xfrm flipH="1">
              <a:off x="1215421" y="2323733"/>
              <a:ext cx="3253710" cy="10290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Gerade Verbindung mit Pfeil 193">
              <a:extLst>
                <a:ext uri="{FF2B5EF4-FFF2-40B4-BE49-F238E27FC236}">
                  <a16:creationId xmlns:a16="http://schemas.microsoft.com/office/drawing/2014/main" id="{DEA93BAB-6214-3911-1A3B-9372EE3693D5}"/>
                </a:ext>
              </a:extLst>
            </p:cNvPr>
            <p:cNvCxnSpPr>
              <a:cxnSpLocks/>
              <a:stCxn id="185" idx="2"/>
              <a:endCxn id="186" idx="0"/>
            </p:cNvCxnSpPr>
            <p:nvPr/>
          </p:nvCxnSpPr>
          <p:spPr>
            <a:xfrm>
              <a:off x="4469131" y="2323733"/>
              <a:ext cx="3478740" cy="12656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Gerade Verbindung mit Pfeil 194">
              <a:extLst>
                <a:ext uri="{FF2B5EF4-FFF2-40B4-BE49-F238E27FC236}">
                  <a16:creationId xmlns:a16="http://schemas.microsoft.com/office/drawing/2014/main" id="{8D9E821D-4E41-2FD1-2CF2-AE788B1AF3C9}"/>
                </a:ext>
              </a:extLst>
            </p:cNvPr>
            <p:cNvCxnSpPr>
              <a:cxnSpLocks/>
              <a:stCxn id="192" idx="2"/>
              <a:endCxn id="187" idx="0"/>
            </p:cNvCxnSpPr>
            <p:nvPr/>
          </p:nvCxnSpPr>
          <p:spPr>
            <a:xfrm>
              <a:off x="1215421" y="4469103"/>
              <a:ext cx="3267467" cy="7866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Gerade Verbindung mit Pfeil 195">
              <a:extLst>
                <a:ext uri="{FF2B5EF4-FFF2-40B4-BE49-F238E27FC236}">
                  <a16:creationId xmlns:a16="http://schemas.microsoft.com/office/drawing/2014/main" id="{4EA9D9CD-AF8B-B8B8-579E-7964BC12429E}"/>
                </a:ext>
              </a:extLst>
            </p:cNvPr>
            <p:cNvCxnSpPr>
              <a:cxnSpLocks/>
              <a:stCxn id="184" idx="2"/>
              <a:endCxn id="187" idx="0"/>
            </p:cNvCxnSpPr>
            <p:nvPr/>
          </p:nvCxnSpPr>
          <p:spPr>
            <a:xfrm flipH="1">
              <a:off x="4482888" y="4318182"/>
              <a:ext cx="1789530" cy="9375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Gerade Verbindung mit Pfeil 196">
              <a:extLst>
                <a:ext uri="{FF2B5EF4-FFF2-40B4-BE49-F238E27FC236}">
                  <a16:creationId xmlns:a16="http://schemas.microsoft.com/office/drawing/2014/main" id="{AAEA24EA-4821-735D-C35D-844F88F0983C}"/>
                </a:ext>
              </a:extLst>
            </p:cNvPr>
            <p:cNvCxnSpPr>
              <a:cxnSpLocks/>
              <a:stCxn id="186" idx="2"/>
              <a:endCxn id="187" idx="0"/>
            </p:cNvCxnSpPr>
            <p:nvPr/>
          </p:nvCxnSpPr>
          <p:spPr>
            <a:xfrm flipH="1">
              <a:off x="4482888" y="4193381"/>
              <a:ext cx="3464983" cy="10623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Gerade Verbindung mit Pfeil 197">
              <a:extLst>
                <a:ext uri="{FF2B5EF4-FFF2-40B4-BE49-F238E27FC236}">
                  <a16:creationId xmlns:a16="http://schemas.microsoft.com/office/drawing/2014/main" id="{32FA1E2D-1911-C3CF-8DAB-101EBD2272EA}"/>
                </a:ext>
              </a:extLst>
            </p:cNvPr>
            <p:cNvCxnSpPr>
              <a:cxnSpLocks/>
              <a:stCxn id="191" idx="2"/>
              <a:endCxn id="187" idx="0"/>
            </p:cNvCxnSpPr>
            <p:nvPr/>
          </p:nvCxnSpPr>
          <p:spPr>
            <a:xfrm flipH="1">
              <a:off x="4482888" y="4309239"/>
              <a:ext cx="1313" cy="9465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Gerade Verbindung mit Pfeil 198">
              <a:extLst>
                <a:ext uri="{FF2B5EF4-FFF2-40B4-BE49-F238E27FC236}">
                  <a16:creationId xmlns:a16="http://schemas.microsoft.com/office/drawing/2014/main" id="{6CA2AE48-0CC5-703C-94C1-0260BB625374}"/>
                </a:ext>
              </a:extLst>
            </p:cNvPr>
            <p:cNvCxnSpPr>
              <a:cxnSpLocks/>
              <a:stCxn id="183" idx="2"/>
              <a:endCxn id="187" idx="0"/>
            </p:cNvCxnSpPr>
            <p:nvPr/>
          </p:nvCxnSpPr>
          <p:spPr>
            <a:xfrm>
              <a:off x="2778399" y="4452089"/>
              <a:ext cx="1704489" cy="8036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0" name="Grafik 199">
              <a:extLst>
                <a:ext uri="{FF2B5EF4-FFF2-40B4-BE49-F238E27FC236}">
                  <a16:creationId xmlns:a16="http://schemas.microsoft.com/office/drawing/2014/main" id="{EE26BB81-7995-0461-F128-C3966C710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3255" y="3589376"/>
              <a:ext cx="1310339" cy="670963"/>
            </a:xfrm>
            <a:prstGeom prst="rect">
              <a:avLst/>
            </a:prstGeom>
          </p:spPr>
        </p:pic>
        <p:pic>
          <p:nvPicPr>
            <p:cNvPr id="201" name="Grafik 200">
              <a:extLst>
                <a:ext uri="{FF2B5EF4-FFF2-40B4-BE49-F238E27FC236}">
                  <a16:creationId xmlns:a16="http://schemas.microsoft.com/office/drawing/2014/main" id="{D995555D-8C24-B1BE-0B22-32BF93B6A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6017" y="3610524"/>
              <a:ext cx="1830101" cy="628667"/>
            </a:xfrm>
            <a:prstGeom prst="rect">
              <a:avLst/>
            </a:prstGeom>
          </p:spPr>
        </p:pic>
        <p:pic>
          <p:nvPicPr>
            <p:cNvPr id="202" name="Grafik 201">
              <a:extLst>
                <a:ext uri="{FF2B5EF4-FFF2-40B4-BE49-F238E27FC236}">
                  <a16:creationId xmlns:a16="http://schemas.microsoft.com/office/drawing/2014/main" id="{0A8321F5-5E62-99AF-E11E-BCE2CFF74A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302" y="3429000"/>
              <a:ext cx="1099311" cy="939703"/>
            </a:xfrm>
            <a:prstGeom prst="rect">
              <a:avLst/>
            </a:prstGeom>
          </p:spPr>
        </p:pic>
        <p:pic>
          <p:nvPicPr>
            <p:cNvPr id="203" name="Grafik 202">
              <a:extLst>
                <a:ext uri="{FF2B5EF4-FFF2-40B4-BE49-F238E27FC236}">
                  <a16:creationId xmlns:a16="http://schemas.microsoft.com/office/drawing/2014/main" id="{D4459DF0-54ED-922C-2655-59AAA4542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65268" y="3564425"/>
              <a:ext cx="1241085" cy="822147"/>
            </a:xfrm>
            <a:prstGeom prst="rect">
              <a:avLst/>
            </a:prstGeom>
          </p:spPr>
        </p:pic>
        <p:pic>
          <p:nvPicPr>
            <p:cNvPr id="204" name="Grafik 203">
              <a:extLst>
                <a:ext uri="{FF2B5EF4-FFF2-40B4-BE49-F238E27FC236}">
                  <a16:creationId xmlns:a16="http://schemas.microsoft.com/office/drawing/2014/main" id="{53A5FDD3-832E-171E-7C4A-5D67634FD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9189" y="3652979"/>
              <a:ext cx="1675568" cy="480871"/>
            </a:xfrm>
            <a:prstGeom prst="rect">
              <a:avLst/>
            </a:prstGeom>
          </p:spPr>
        </p:pic>
        <p:sp>
          <p:nvSpPr>
            <p:cNvPr id="205" name="Rechteck: abgerundete Ecken 204">
              <a:extLst>
                <a:ext uri="{FF2B5EF4-FFF2-40B4-BE49-F238E27FC236}">
                  <a16:creationId xmlns:a16="http://schemas.microsoft.com/office/drawing/2014/main" id="{3641A418-BB0A-64DE-D968-0B5FCDFCFF12}"/>
                </a:ext>
              </a:extLst>
            </p:cNvPr>
            <p:cNvSpPr/>
            <p:nvPr/>
          </p:nvSpPr>
          <p:spPr>
            <a:xfrm>
              <a:off x="3989059" y="1908923"/>
              <a:ext cx="960146" cy="416551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hteck: abgerundete Ecken 205">
              <a:extLst>
                <a:ext uri="{FF2B5EF4-FFF2-40B4-BE49-F238E27FC236}">
                  <a16:creationId xmlns:a16="http://schemas.microsoft.com/office/drawing/2014/main" id="{1DC9915F-7D22-8AE6-EFCF-DC469C44F0D0}"/>
                </a:ext>
              </a:extLst>
            </p:cNvPr>
            <p:cNvSpPr/>
            <p:nvPr/>
          </p:nvSpPr>
          <p:spPr>
            <a:xfrm>
              <a:off x="3973606" y="5255753"/>
              <a:ext cx="1021976" cy="487961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Textfeld 206">
              <a:extLst>
                <a:ext uri="{FF2B5EF4-FFF2-40B4-BE49-F238E27FC236}">
                  <a16:creationId xmlns:a16="http://schemas.microsoft.com/office/drawing/2014/main" id="{3FE293E3-4D82-2D62-27D4-287CFFCF4ECD}"/>
                </a:ext>
              </a:extLst>
            </p:cNvPr>
            <p:cNvSpPr txBox="1"/>
            <p:nvPr/>
          </p:nvSpPr>
          <p:spPr>
            <a:xfrm>
              <a:off x="3485566" y="1936684"/>
              <a:ext cx="189659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Data Set</a:t>
              </a:r>
              <a:endParaRPr lang="en-US" dirty="0"/>
            </a:p>
          </p:txBody>
        </p:sp>
        <p:sp>
          <p:nvSpPr>
            <p:cNvPr id="208" name="Textfeld 207">
              <a:extLst>
                <a:ext uri="{FF2B5EF4-FFF2-40B4-BE49-F238E27FC236}">
                  <a16:creationId xmlns:a16="http://schemas.microsoft.com/office/drawing/2014/main" id="{56F2ADEE-B827-ABDF-9030-CB9680F80778}"/>
                </a:ext>
              </a:extLst>
            </p:cNvPr>
            <p:cNvSpPr txBox="1"/>
            <p:nvPr/>
          </p:nvSpPr>
          <p:spPr>
            <a:xfrm>
              <a:off x="3807593" y="5319114"/>
              <a:ext cx="13469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Output</a:t>
              </a:r>
              <a:endParaRPr lang="en-US" dirty="0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BF3690FD-3F49-BF5F-36E8-CB3DF7FF82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683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45" grpId="0" animBg="1"/>
      <p:bldP spid="47" grpId="0" animBg="1"/>
      <p:bldP spid="52" grpId="0" animBg="1"/>
      <p:bldP spid="53" grpId="0" animBg="1"/>
      <p:bldP spid="61" grpId="0"/>
      <p:bldP spid="63" grpId="0"/>
      <p:bldP spid="64" grpId="0"/>
      <p:bldP spid="6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C72D2-EA25-7EC6-0EEB-F4677A49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842DF3-3B7A-05F8-9608-E685B3E47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107231-4D6A-AF50-1DE0-B6930DA6B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16C36F-8E2A-A0C9-EBDC-314D0873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3D435FC-CF8C-D23E-0F3D-80577D7A21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</a:t>
            </a:r>
            <a:r>
              <a:rPr lang="de-DE" dirty="0"/>
              <a:t> Ensemble (Heterogen)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D5C16EF-E99F-1957-135A-3E04C33E2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B3F070D-36BC-AF6E-95B8-0C0AA7BBE9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8" y="1703388"/>
            <a:ext cx="7200000" cy="384596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AFD20AE-172D-A5C7-4E9A-A5055CF296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2205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rafik 92">
            <a:extLst>
              <a:ext uri="{FF2B5EF4-FFF2-40B4-BE49-F238E27FC236}">
                <a16:creationId xmlns:a16="http://schemas.microsoft.com/office/drawing/2014/main" id="{61306971-BA35-8684-12ED-500F49538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198" y="1698185"/>
            <a:ext cx="7200000" cy="38349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B9F5726-9743-559C-44B7-28BCF753C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4E1061-0C55-7450-F7F3-0ECA4005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5054-8F4D-4B67-8803-E473E83FD8A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026CBD-C28D-1239-FF11-CB093AC9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D8F5EA-A8A7-1DEA-C1C9-FE439AFE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60676AF-70D0-59AF-4157-1564C600A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dirty="0"/>
              <a:t>— Snapshot Ensemble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FAE9A0D-F9B2-6E44-ACDA-6BDAD56776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366554F-5FFA-1CE2-64EF-BE07010AE0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656" y="5016846"/>
            <a:ext cx="661340" cy="565321"/>
          </a:xfrm>
          <a:prstGeom prst="rect">
            <a:avLst/>
          </a:prstGeom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8F94E6F8-4CDB-12C8-83AB-88CC6A0682D2}"/>
              </a:ext>
            </a:extLst>
          </p:cNvPr>
          <p:cNvCxnSpPr>
            <a:cxnSpLocks/>
          </p:cNvCxnSpPr>
          <p:nvPr/>
        </p:nvCxnSpPr>
        <p:spPr>
          <a:xfrm>
            <a:off x="2487326" y="4724035"/>
            <a:ext cx="0" cy="324561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Gerade Verbindung mit Pfeil 124">
            <a:extLst>
              <a:ext uri="{FF2B5EF4-FFF2-40B4-BE49-F238E27FC236}">
                <a16:creationId xmlns:a16="http://schemas.microsoft.com/office/drawing/2014/main" id="{24C011DD-65C4-A922-8676-8ED69596D4DE}"/>
              </a:ext>
            </a:extLst>
          </p:cNvPr>
          <p:cNvCxnSpPr>
            <a:cxnSpLocks/>
            <a:stCxn id="15" idx="2"/>
            <a:endCxn id="130" idx="1"/>
          </p:cNvCxnSpPr>
          <p:nvPr/>
        </p:nvCxnSpPr>
        <p:spPr>
          <a:xfrm>
            <a:off x="2487326" y="5582167"/>
            <a:ext cx="1771333" cy="291884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Gerade Verbindung mit Pfeil 125">
            <a:extLst>
              <a:ext uri="{FF2B5EF4-FFF2-40B4-BE49-F238E27FC236}">
                <a16:creationId xmlns:a16="http://schemas.microsoft.com/office/drawing/2014/main" id="{3CE0EC72-C0CC-1651-6EE2-AC6A3F6AE9CA}"/>
              </a:ext>
            </a:extLst>
          </p:cNvPr>
          <p:cNvCxnSpPr>
            <a:cxnSpLocks/>
            <a:stCxn id="65" idx="2"/>
            <a:endCxn id="130" idx="1"/>
          </p:cNvCxnSpPr>
          <p:nvPr/>
        </p:nvCxnSpPr>
        <p:spPr>
          <a:xfrm>
            <a:off x="3628487" y="5582167"/>
            <a:ext cx="630172" cy="291884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Gerade Verbindung mit Pfeil 126">
            <a:extLst>
              <a:ext uri="{FF2B5EF4-FFF2-40B4-BE49-F238E27FC236}">
                <a16:creationId xmlns:a16="http://schemas.microsoft.com/office/drawing/2014/main" id="{31ED0E7E-DA5B-0607-31BD-5BA3FDC08E1E}"/>
              </a:ext>
            </a:extLst>
          </p:cNvPr>
          <p:cNvCxnSpPr>
            <a:cxnSpLocks/>
            <a:stCxn id="67" idx="2"/>
            <a:endCxn id="130" idx="0"/>
          </p:cNvCxnSpPr>
          <p:nvPr/>
        </p:nvCxnSpPr>
        <p:spPr>
          <a:xfrm>
            <a:off x="4769647" y="5586360"/>
            <a:ext cx="0" cy="95104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Gerade Verbindung mit Pfeil 127">
            <a:extLst>
              <a:ext uri="{FF2B5EF4-FFF2-40B4-BE49-F238E27FC236}">
                <a16:creationId xmlns:a16="http://schemas.microsoft.com/office/drawing/2014/main" id="{3C14DE06-C43C-2448-89C4-A21F1D971E24}"/>
              </a:ext>
            </a:extLst>
          </p:cNvPr>
          <p:cNvCxnSpPr>
            <a:cxnSpLocks/>
            <a:stCxn id="69" idx="2"/>
            <a:endCxn id="130" idx="3"/>
          </p:cNvCxnSpPr>
          <p:nvPr/>
        </p:nvCxnSpPr>
        <p:spPr>
          <a:xfrm flipH="1">
            <a:off x="5280635" y="5583598"/>
            <a:ext cx="630173" cy="290453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Gerade Verbindung mit Pfeil 128">
            <a:extLst>
              <a:ext uri="{FF2B5EF4-FFF2-40B4-BE49-F238E27FC236}">
                <a16:creationId xmlns:a16="http://schemas.microsoft.com/office/drawing/2014/main" id="{BC2CAFB2-7719-E168-6758-E2F9F407D644}"/>
              </a:ext>
            </a:extLst>
          </p:cNvPr>
          <p:cNvCxnSpPr>
            <a:cxnSpLocks/>
            <a:stCxn id="71" idx="2"/>
            <a:endCxn id="130" idx="3"/>
          </p:cNvCxnSpPr>
          <p:nvPr/>
        </p:nvCxnSpPr>
        <p:spPr>
          <a:xfrm flipH="1">
            <a:off x="5280635" y="5582167"/>
            <a:ext cx="1717358" cy="291884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935A3E05-2BF6-4BB1-0B3E-0550898B8B1B}"/>
              </a:ext>
            </a:extLst>
          </p:cNvPr>
          <p:cNvGrpSpPr/>
          <p:nvPr/>
        </p:nvGrpSpPr>
        <p:grpSpPr>
          <a:xfrm>
            <a:off x="4096174" y="5681464"/>
            <a:ext cx="1346947" cy="385173"/>
            <a:chOff x="4096174" y="5661581"/>
            <a:chExt cx="1346947" cy="487961"/>
          </a:xfrm>
        </p:grpSpPr>
        <p:sp>
          <p:nvSpPr>
            <p:cNvPr id="130" name="Rechteck: abgerundete Ecken 129">
              <a:extLst>
                <a:ext uri="{FF2B5EF4-FFF2-40B4-BE49-F238E27FC236}">
                  <a16:creationId xmlns:a16="http://schemas.microsoft.com/office/drawing/2014/main" id="{4E63387B-67D4-22FF-55AB-43E6DB2AFEC2}"/>
                </a:ext>
              </a:extLst>
            </p:cNvPr>
            <p:cNvSpPr/>
            <p:nvPr/>
          </p:nvSpPr>
          <p:spPr>
            <a:xfrm>
              <a:off x="4258659" y="5661581"/>
              <a:ext cx="1021976" cy="487961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feld 130">
              <a:extLst>
                <a:ext uri="{FF2B5EF4-FFF2-40B4-BE49-F238E27FC236}">
                  <a16:creationId xmlns:a16="http://schemas.microsoft.com/office/drawing/2014/main" id="{F4878A2A-4BD9-D203-5429-8F0AB2BA4E65}"/>
                </a:ext>
              </a:extLst>
            </p:cNvPr>
            <p:cNvSpPr txBox="1"/>
            <p:nvPr/>
          </p:nvSpPr>
          <p:spPr>
            <a:xfrm>
              <a:off x="4096174" y="5676685"/>
              <a:ext cx="13469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Output</a:t>
              </a:r>
              <a:endParaRPr lang="en-US" dirty="0"/>
            </a:p>
          </p:txBody>
        </p:sp>
      </p:grpSp>
      <p:pic>
        <p:nvPicPr>
          <p:cNvPr id="65" name="Grafik 64">
            <a:extLst>
              <a:ext uri="{FF2B5EF4-FFF2-40B4-BE49-F238E27FC236}">
                <a16:creationId xmlns:a16="http://schemas.microsoft.com/office/drawing/2014/main" id="{090A9DE8-E0B8-8A20-8061-7AAEAD4080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817" y="5016846"/>
            <a:ext cx="661340" cy="565321"/>
          </a:xfrm>
          <a:prstGeom prst="rect">
            <a:avLst/>
          </a:prstGeom>
        </p:spPr>
      </p:pic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08C1DC57-74C6-3E4D-4368-9268E4C73585}"/>
              </a:ext>
            </a:extLst>
          </p:cNvPr>
          <p:cNvCxnSpPr>
            <a:cxnSpLocks/>
          </p:cNvCxnSpPr>
          <p:nvPr/>
        </p:nvCxnSpPr>
        <p:spPr>
          <a:xfrm>
            <a:off x="3628487" y="4724035"/>
            <a:ext cx="0" cy="324561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Grafik 66">
            <a:extLst>
              <a:ext uri="{FF2B5EF4-FFF2-40B4-BE49-F238E27FC236}">
                <a16:creationId xmlns:a16="http://schemas.microsoft.com/office/drawing/2014/main" id="{3E2A09ED-3B68-D7B5-005A-7F05089AC8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977" y="5021039"/>
            <a:ext cx="661340" cy="565321"/>
          </a:xfrm>
          <a:prstGeom prst="rect">
            <a:avLst/>
          </a:prstGeom>
        </p:spPr>
      </p:pic>
      <p:cxnSp>
        <p:nvCxnSpPr>
          <p:cNvPr id="68" name="Gerade Verbindung mit Pfeil 67">
            <a:extLst>
              <a:ext uri="{FF2B5EF4-FFF2-40B4-BE49-F238E27FC236}">
                <a16:creationId xmlns:a16="http://schemas.microsoft.com/office/drawing/2014/main" id="{B4624235-2DC8-AC27-329F-A94B19828657}"/>
              </a:ext>
            </a:extLst>
          </p:cNvPr>
          <p:cNvCxnSpPr>
            <a:cxnSpLocks/>
          </p:cNvCxnSpPr>
          <p:nvPr/>
        </p:nvCxnSpPr>
        <p:spPr>
          <a:xfrm>
            <a:off x="4769647" y="4728228"/>
            <a:ext cx="0" cy="324561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Grafik 68">
            <a:extLst>
              <a:ext uri="{FF2B5EF4-FFF2-40B4-BE49-F238E27FC236}">
                <a16:creationId xmlns:a16="http://schemas.microsoft.com/office/drawing/2014/main" id="{28F01409-FFCB-9784-5AA0-4F6BE6216C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138" y="5018277"/>
            <a:ext cx="661340" cy="565321"/>
          </a:xfrm>
          <a:prstGeom prst="rect">
            <a:avLst/>
          </a:prstGeom>
        </p:spPr>
      </p:pic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322F3847-3815-F2D4-938F-D01748C99FB7}"/>
              </a:ext>
            </a:extLst>
          </p:cNvPr>
          <p:cNvCxnSpPr>
            <a:cxnSpLocks/>
          </p:cNvCxnSpPr>
          <p:nvPr/>
        </p:nvCxnSpPr>
        <p:spPr>
          <a:xfrm>
            <a:off x="5910808" y="4725466"/>
            <a:ext cx="0" cy="324561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Grafik 70">
            <a:extLst>
              <a:ext uri="{FF2B5EF4-FFF2-40B4-BE49-F238E27FC236}">
                <a16:creationId xmlns:a16="http://schemas.microsoft.com/office/drawing/2014/main" id="{0F6C0BEE-5596-5B02-F416-3F8DCB875D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7323" y="5016846"/>
            <a:ext cx="661340" cy="565321"/>
          </a:xfrm>
          <a:prstGeom prst="rect">
            <a:avLst/>
          </a:prstGeom>
        </p:spPr>
      </p:pic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C643A33A-C6DA-548E-F6D5-23A2BC8E3006}"/>
              </a:ext>
            </a:extLst>
          </p:cNvPr>
          <p:cNvCxnSpPr>
            <a:cxnSpLocks/>
          </p:cNvCxnSpPr>
          <p:nvPr/>
        </p:nvCxnSpPr>
        <p:spPr>
          <a:xfrm>
            <a:off x="6997993" y="4724035"/>
            <a:ext cx="0" cy="324561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Grafik 90">
            <a:extLst>
              <a:ext uri="{FF2B5EF4-FFF2-40B4-BE49-F238E27FC236}">
                <a16:creationId xmlns:a16="http://schemas.microsoft.com/office/drawing/2014/main" id="{233B041B-B16A-917D-B1FB-C6F805591C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sp>
        <p:nvSpPr>
          <p:cNvPr id="8" name="Textplatzhalter 9">
            <a:extLst>
              <a:ext uri="{FF2B5EF4-FFF2-40B4-BE49-F238E27FC236}">
                <a16:creationId xmlns:a16="http://schemas.microsoft.com/office/drawing/2014/main" id="{49A44A24-E7BF-FF01-5A63-829E1D6AC70E}"/>
              </a:ext>
            </a:extLst>
          </p:cNvPr>
          <p:cNvSpPr txBox="1">
            <a:spLocks/>
          </p:cNvSpPr>
          <p:nvPr/>
        </p:nvSpPr>
        <p:spPr bwMode="gray">
          <a:xfrm>
            <a:off x="4116749" y="6149879"/>
            <a:ext cx="7594600" cy="357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/>
            <a:r>
              <a:rPr lang="en-US" sz="1100" dirty="0"/>
              <a:t>G. Huang, Y. Li, G. Pleiss, Z. Liu, J. E. Hopcroft, and K. Q. Weinberger. Snapshot Ensembles: Train 1, get M for Free. International Conference on Learning Representations, 2017.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94217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C72D2-EA25-7EC6-0EEB-F4677A49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842DF3-3B7A-05F8-9608-E685B3E47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107231-4D6A-AF50-1DE0-B6930DA6B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16C36F-8E2A-A0C9-EBDC-314D0873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3D435FC-CF8C-D23E-0F3D-80577D7A21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 </a:t>
            </a:r>
            <a:r>
              <a:rPr lang="de-DE" dirty="0"/>
              <a:t>Ensemble (Explicit)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D5C16EF-E99F-1957-135A-3E04C33E2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30B8CCF-0ECD-A0BA-7D00-6B2AFADFA9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1274CE1-362C-B756-6823-23D6FF2670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1703388"/>
            <a:ext cx="7200000" cy="384596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4F7AAD1-8FCD-2022-A8FB-2805C554D3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1703388"/>
            <a:ext cx="7200000" cy="384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6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C72D2-EA25-7EC6-0EEB-F4677A49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842DF3-3B7A-05F8-9608-E685B3E47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107231-4D6A-AF50-1DE0-B6930DA6B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16C36F-8E2A-A0C9-EBDC-314D0873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3D435FC-CF8C-D23E-0F3D-80577D7A21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</a:t>
            </a:r>
            <a:r>
              <a:rPr lang="de-DE" dirty="0"/>
              <a:t> Ensemble (Explicit)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D5C16EF-E99F-1957-135A-3E04C33E2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E8F8B79-3FAE-B6E6-992C-D3EEE5BF34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8" y="1703388"/>
            <a:ext cx="7200000" cy="384596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8215E71-150E-D73A-F7FA-C1F9A20252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3467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DEEBE0-EF0B-27AA-B274-0209FC703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C1F917-1CA4-7D1D-E253-5C335F92A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030176C-BB13-6C66-39E9-FE1A19710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BB5CAC-680E-944E-B2AF-4F5BD437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3EAA2E6-3ACA-7E83-66B1-DE6C03BDBF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</a:t>
            </a:r>
            <a:r>
              <a:rPr lang="de-DE" dirty="0"/>
              <a:t> Ensemble (Explicit)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E6B8B88-3E12-14E8-4DF1-23C0DAEF85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942" y="1703388"/>
            <a:ext cx="2400000" cy="1800000"/>
          </a:xfrm>
          <a:prstGeom prst="rect">
            <a:avLst/>
          </a:prstGeom>
        </p:spPr>
      </p:pic>
      <p:pic>
        <p:nvPicPr>
          <p:cNvPr id="9" name="Grafik 8" descr="Ein Bild, das Text, Gewebe, Porzellan enthält.&#10;&#10;Automatisch generierte Beschreibung">
            <a:extLst>
              <a:ext uri="{FF2B5EF4-FFF2-40B4-BE49-F238E27FC236}">
                <a16:creationId xmlns:a16="http://schemas.microsoft.com/office/drawing/2014/main" id="{2A2DD416-0BFC-D902-961F-3D1FD0ABFB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1703388"/>
            <a:ext cx="2400000" cy="1800000"/>
          </a:xfrm>
          <a:prstGeom prst="rect">
            <a:avLst/>
          </a:prstGeom>
        </p:spPr>
      </p:pic>
      <p:pic>
        <p:nvPicPr>
          <p:cNvPr id="10" name="Grafik 9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17D8E063-8898-02B8-2DB2-F255DB7E5E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3957733"/>
            <a:ext cx="2400000" cy="1800000"/>
          </a:xfrm>
          <a:prstGeom prst="rect">
            <a:avLst/>
          </a:prstGeom>
        </p:spPr>
      </p:pic>
      <p:pic>
        <p:nvPicPr>
          <p:cNvPr id="11" name="Grafik 10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5BB2BEB5-AEE8-1DA8-89E7-7302506A40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942" y="3957733"/>
            <a:ext cx="2400000" cy="180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2A9B45A-E51E-032D-2910-0BCA5E3649F6}"/>
              </a:ext>
            </a:extLst>
          </p:cNvPr>
          <p:cNvSpPr txBox="1"/>
          <p:nvPr/>
        </p:nvSpPr>
        <p:spPr bwMode="gray">
          <a:xfrm>
            <a:off x="478199" y="3503388"/>
            <a:ext cx="2400000" cy="381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RGB Input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D7FE0C6-9EAC-2327-58AF-3B3A4940AF50}"/>
              </a:ext>
            </a:extLst>
          </p:cNvPr>
          <p:cNvSpPr txBox="1"/>
          <p:nvPr/>
        </p:nvSpPr>
        <p:spPr bwMode="gray">
          <a:xfrm>
            <a:off x="3627942" y="3503388"/>
            <a:ext cx="2400000" cy="381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GT Mask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8672BBE-031D-6F4F-B35A-6D0D71B19EEE}"/>
              </a:ext>
            </a:extLst>
          </p:cNvPr>
          <p:cNvSpPr txBox="1"/>
          <p:nvPr/>
        </p:nvSpPr>
        <p:spPr bwMode="gray">
          <a:xfrm>
            <a:off x="478199" y="5762319"/>
            <a:ext cx="2400000" cy="381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 err="1"/>
              <a:t>Overlap</a:t>
            </a:r>
            <a:r>
              <a:rPr lang="de-DE" sz="1800" dirty="0"/>
              <a:t> </a:t>
            </a:r>
            <a:r>
              <a:rPr lang="de-DE" sz="1800" dirty="0" err="1"/>
              <a:t>Pred</a:t>
            </a:r>
            <a:endParaRPr lang="de-DE" sz="18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54242F8-95C7-9A14-F1E9-9F6872B48EA2}"/>
              </a:ext>
            </a:extLst>
          </p:cNvPr>
          <p:cNvSpPr txBox="1"/>
          <p:nvPr/>
        </p:nvSpPr>
        <p:spPr bwMode="gray">
          <a:xfrm>
            <a:off x="3517165" y="5765819"/>
            <a:ext cx="2621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Single-Network Output</a:t>
            </a:r>
          </a:p>
        </p:txBody>
      </p:sp>
      <p:pic>
        <p:nvPicPr>
          <p:cNvPr id="20" name="Grafik 19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00BF6357-44C8-FC8B-72E7-00CD85D22C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81" y="3961057"/>
            <a:ext cx="2400000" cy="1800000"/>
          </a:xfrm>
          <a:prstGeom prst="rect">
            <a:avLst/>
          </a:prstGeom>
        </p:spPr>
      </p:pic>
      <p:pic>
        <p:nvPicPr>
          <p:cNvPr id="21" name="Grafik 20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AE7DBBD4-C69C-DDB1-78A9-54EAF5AE31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942" y="3961057"/>
            <a:ext cx="2400000" cy="1800000"/>
          </a:xfrm>
          <a:prstGeom prst="rect">
            <a:avLst/>
          </a:prstGeom>
        </p:spPr>
      </p:pic>
      <p:pic>
        <p:nvPicPr>
          <p:cNvPr id="22" name="Grafik 21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EF26860C-7C0B-AFF8-2099-8E14185E7E7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024" y="1705769"/>
            <a:ext cx="2400000" cy="180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575BEE4-69AC-C463-FD2B-5898F47E51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81" y="1705769"/>
            <a:ext cx="2400000" cy="1800000"/>
          </a:xfrm>
          <a:prstGeom prst="rect">
            <a:avLst/>
          </a:prstGeom>
        </p:spPr>
      </p:pic>
      <p:pic>
        <p:nvPicPr>
          <p:cNvPr id="24" name="Grafik 23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F7259F13-95D7-4251-6ADE-DD4BD6A37FD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860" y="3957733"/>
            <a:ext cx="2400000" cy="1800000"/>
          </a:xfrm>
          <a:prstGeom prst="rect">
            <a:avLst/>
          </a:prstGeom>
        </p:spPr>
      </p:pic>
      <p:pic>
        <p:nvPicPr>
          <p:cNvPr id="25" name="Grafik 24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F8E01F8B-DB4B-D22B-56EC-1D1DB3C2E6D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62" y="3957733"/>
            <a:ext cx="2400000" cy="180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A3C1F9A-733D-5946-BBAA-9A712C8999D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511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C72D2-EA25-7EC6-0EEB-F4677A49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Evaluation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842DF3-3B7A-05F8-9608-E685B3E47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107231-4D6A-AF50-1DE0-B6930DA6B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16C36F-8E2A-A0C9-EBDC-314D0873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3D435FC-CF8C-D23E-0F3D-80577D7A21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Arterien Segmentierung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</a:t>
            </a:r>
            <a:r>
              <a:rPr lang="de-DE" dirty="0"/>
              <a:t> Ensemble (Explicit)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D5C16EF-E99F-1957-135A-3E04C33E2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Grafik 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B1B1782-DEE0-4D0B-5C33-F8596D1B14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0" y="4662000"/>
            <a:ext cx="1920000" cy="1440000"/>
          </a:xfrm>
          <a:prstGeom prst="rect">
            <a:avLst/>
          </a:prstGeom>
        </p:spPr>
      </p:pic>
      <p:pic>
        <p:nvPicPr>
          <p:cNvPr id="11" name="Grafik 10" descr="Ein Bild, das Natur enthält.&#10;&#10;Automatisch generierte Beschreibung">
            <a:extLst>
              <a:ext uri="{FF2B5EF4-FFF2-40B4-BE49-F238E27FC236}">
                <a16:creationId xmlns:a16="http://schemas.microsoft.com/office/drawing/2014/main" id="{05AE75EB-8BB9-74B7-B49B-99D47EE2A4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60" y="4662000"/>
            <a:ext cx="1920000" cy="1440000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3802C4EE-E82F-7B09-947E-C6150DBD29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774" y="4662000"/>
            <a:ext cx="1920000" cy="1440000"/>
          </a:xfrm>
          <a:prstGeom prst="rect">
            <a:avLst/>
          </a:prstGeom>
        </p:spPr>
      </p:pic>
      <p:pic>
        <p:nvPicPr>
          <p:cNvPr id="15" name="Grafik 14" descr="Ein Bild, das Licht enthält.&#10;&#10;Automatisch generierte Beschreibung">
            <a:extLst>
              <a:ext uri="{FF2B5EF4-FFF2-40B4-BE49-F238E27FC236}">
                <a16:creationId xmlns:a16="http://schemas.microsoft.com/office/drawing/2014/main" id="{F95EA5D0-08AC-BE41-17C1-A77A3DD8D3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235" y="4662000"/>
            <a:ext cx="1920000" cy="144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937E2EB-A83F-8DEE-820A-821D7AAE702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0" y="1702800"/>
            <a:ext cx="1920000" cy="1440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4C1EFE0-E5A8-CA32-C05A-0EEB08D1B0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60" y="1702800"/>
            <a:ext cx="1920000" cy="1440000"/>
          </a:xfrm>
          <a:prstGeom prst="rect">
            <a:avLst/>
          </a:prstGeom>
        </p:spPr>
      </p:pic>
      <p:pic>
        <p:nvPicPr>
          <p:cNvPr id="21" name="Grafik 2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108147A-F18F-4DE7-8DEB-34BD64DC7E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774" y="1702800"/>
            <a:ext cx="1920000" cy="144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85F2B8EA-70F3-CA46-403E-7A6F467E1F2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235" y="1702800"/>
            <a:ext cx="1920000" cy="1440000"/>
          </a:xfrm>
          <a:prstGeom prst="rect">
            <a:avLst/>
          </a:prstGeom>
        </p:spPr>
      </p:pic>
      <p:pic>
        <p:nvPicPr>
          <p:cNvPr id="25" name="Grafik 24" descr="Ein Bild, das Gewebe enthält.&#10;&#10;Automatisch generierte Beschreibung">
            <a:extLst>
              <a:ext uri="{FF2B5EF4-FFF2-40B4-BE49-F238E27FC236}">
                <a16:creationId xmlns:a16="http://schemas.microsoft.com/office/drawing/2014/main" id="{4F3CB88C-B347-1D97-51A6-A3637F224F6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0" y="3175200"/>
            <a:ext cx="1920000" cy="1440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FCB6104-35F7-53BA-16A8-1ED46260665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60" y="3175200"/>
            <a:ext cx="1920000" cy="1440000"/>
          </a:xfrm>
          <a:prstGeom prst="rect">
            <a:avLst/>
          </a:prstGeom>
        </p:spPr>
      </p:pic>
      <p:pic>
        <p:nvPicPr>
          <p:cNvPr id="29" name="Grafik 2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A960A4BF-C835-4044-739F-0EF89BFBC9E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774" y="3175200"/>
            <a:ext cx="1920000" cy="1440000"/>
          </a:xfrm>
          <a:prstGeom prst="rect">
            <a:avLst/>
          </a:prstGeom>
        </p:spPr>
      </p:pic>
      <p:pic>
        <p:nvPicPr>
          <p:cNvPr id="31" name="Grafik 30" descr="Ein Bild, das Natur, dunkel enthält.&#10;&#10;Automatisch generierte Beschreibung">
            <a:extLst>
              <a:ext uri="{FF2B5EF4-FFF2-40B4-BE49-F238E27FC236}">
                <a16:creationId xmlns:a16="http://schemas.microsoft.com/office/drawing/2014/main" id="{578355F6-9E2E-BED3-6648-0FA00D8ECC8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235" y="3175200"/>
            <a:ext cx="1920000" cy="1440000"/>
          </a:xfrm>
          <a:prstGeom prst="rect">
            <a:avLst/>
          </a:prstGeom>
        </p:spPr>
      </p:pic>
      <p:pic>
        <p:nvPicPr>
          <p:cNvPr id="155" name="Grafik 154">
            <a:extLst>
              <a:ext uri="{FF2B5EF4-FFF2-40B4-BE49-F238E27FC236}">
                <a16:creationId xmlns:a16="http://schemas.microsoft.com/office/drawing/2014/main" id="{5DAB407A-22BB-E3A7-8FF8-4512CB0FC40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0" y="4662000"/>
            <a:ext cx="1920000" cy="1440000"/>
          </a:xfrm>
          <a:prstGeom prst="rect">
            <a:avLst/>
          </a:prstGeom>
        </p:spPr>
      </p:pic>
      <p:pic>
        <p:nvPicPr>
          <p:cNvPr id="156" name="Grafik 155">
            <a:extLst>
              <a:ext uri="{FF2B5EF4-FFF2-40B4-BE49-F238E27FC236}">
                <a16:creationId xmlns:a16="http://schemas.microsoft.com/office/drawing/2014/main" id="{C395C5FC-574C-5602-8DC8-55A34CF0950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444" y="4662000"/>
            <a:ext cx="1920000" cy="1440000"/>
          </a:xfrm>
          <a:prstGeom prst="rect">
            <a:avLst/>
          </a:prstGeom>
        </p:spPr>
      </p:pic>
      <p:pic>
        <p:nvPicPr>
          <p:cNvPr id="157" name="Grafik 15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60BF4D95-8D3A-755E-0B56-B6EB2B6A021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779" y="4662000"/>
            <a:ext cx="1920000" cy="1440000"/>
          </a:xfrm>
          <a:prstGeom prst="rect">
            <a:avLst/>
          </a:prstGeom>
        </p:spPr>
      </p:pic>
      <p:pic>
        <p:nvPicPr>
          <p:cNvPr id="158" name="Grafik 157" descr="Ein Bild, das Natur enthält.&#10;&#10;Automatisch generierte Beschreibung">
            <a:extLst>
              <a:ext uri="{FF2B5EF4-FFF2-40B4-BE49-F238E27FC236}">
                <a16:creationId xmlns:a16="http://schemas.microsoft.com/office/drawing/2014/main" id="{888B9CAA-2488-F202-311D-ECA50CC648D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240" y="4662000"/>
            <a:ext cx="1920000" cy="1440000"/>
          </a:xfrm>
          <a:prstGeom prst="rect">
            <a:avLst/>
          </a:prstGeom>
        </p:spPr>
      </p:pic>
      <p:pic>
        <p:nvPicPr>
          <p:cNvPr id="159" name="Grafik 158">
            <a:extLst>
              <a:ext uri="{FF2B5EF4-FFF2-40B4-BE49-F238E27FC236}">
                <a16:creationId xmlns:a16="http://schemas.microsoft.com/office/drawing/2014/main" id="{2864270E-7A22-80A7-6EB8-291F0BE5B51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0" y="1702800"/>
            <a:ext cx="1920000" cy="1440000"/>
          </a:xfrm>
          <a:prstGeom prst="rect">
            <a:avLst/>
          </a:prstGeom>
        </p:spPr>
      </p:pic>
      <p:pic>
        <p:nvPicPr>
          <p:cNvPr id="160" name="Grafik 159">
            <a:extLst>
              <a:ext uri="{FF2B5EF4-FFF2-40B4-BE49-F238E27FC236}">
                <a16:creationId xmlns:a16="http://schemas.microsoft.com/office/drawing/2014/main" id="{AABBB0C4-77D5-026D-EBC2-3BB557113A08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444" y="1702800"/>
            <a:ext cx="1920000" cy="1440000"/>
          </a:xfrm>
          <a:prstGeom prst="rect">
            <a:avLst/>
          </a:prstGeom>
        </p:spPr>
      </p:pic>
      <p:pic>
        <p:nvPicPr>
          <p:cNvPr id="161" name="Grafik 160" descr="Ein Bild, das Text, Strichzeichnung enthält.&#10;&#10;Automatisch generierte Beschreibung">
            <a:extLst>
              <a:ext uri="{FF2B5EF4-FFF2-40B4-BE49-F238E27FC236}">
                <a16:creationId xmlns:a16="http://schemas.microsoft.com/office/drawing/2014/main" id="{B44FD506-5C6B-8AFA-042C-60752D56CB0E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779" y="1702800"/>
            <a:ext cx="1920000" cy="1440000"/>
          </a:xfrm>
          <a:prstGeom prst="rect">
            <a:avLst/>
          </a:prstGeom>
        </p:spPr>
      </p:pic>
      <p:pic>
        <p:nvPicPr>
          <p:cNvPr id="162" name="Grafik 161" descr="Ein Bild, das Natur enthält.&#10;&#10;Automatisch generierte Beschreibung">
            <a:extLst>
              <a:ext uri="{FF2B5EF4-FFF2-40B4-BE49-F238E27FC236}">
                <a16:creationId xmlns:a16="http://schemas.microsoft.com/office/drawing/2014/main" id="{57B883C2-661B-8E8E-FF37-D499289231C7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240" y="1702800"/>
            <a:ext cx="1920000" cy="1440000"/>
          </a:xfrm>
          <a:prstGeom prst="rect">
            <a:avLst/>
          </a:prstGeom>
        </p:spPr>
      </p:pic>
      <p:pic>
        <p:nvPicPr>
          <p:cNvPr id="163" name="Grafik 162" descr="Ein Bild, das Strichzeichnung, Gewebe, Porzellan enthält.&#10;&#10;Automatisch generierte Beschreibung">
            <a:extLst>
              <a:ext uri="{FF2B5EF4-FFF2-40B4-BE49-F238E27FC236}">
                <a16:creationId xmlns:a16="http://schemas.microsoft.com/office/drawing/2014/main" id="{48FA8048-8134-F0D5-372B-48DF32C2E212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0" y="3175200"/>
            <a:ext cx="1920000" cy="1440000"/>
          </a:xfrm>
          <a:prstGeom prst="rect">
            <a:avLst/>
          </a:prstGeom>
        </p:spPr>
      </p:pic>
      <p:pic>
        <p:nvPicPr>
          <p:cNvPr id="164" name="Grafik 163">
            <a:extLst>
              <a:ext uri="{FF2B5EF4-FFF2-40B4-BE49-F238E27FC236}">
                <a16:creationId xmlns:a16="http://schemas.microsoft.com/office/drawing/2014/main" id="{302AE61E-89F3-FF65-21BA-103B443AB98E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60" y="3175200"/>
            <a:ext cx="1920000" cy="1440000"/>
          </a:xfrm>
          <a:prstGeom prst="rect">
            <a:avLst/>
          </a:prstGeom>
        </p:spPr>
      </p:pic>
      <p:pic>
        <p:nvPicPr>
          <p:cNvPr id="165" name="Grafik 164" descr="Ein Bild, das Strichzeichnung, Porzellan enthält.&#10;&#10;Automatisch generierte Beschreibung">
            <a:extLst>
              <a:ext uri="{FF2B5EF4-FFF2-40B4-BE49-F238E27FC236}">
                <a16:creationId xmlns:a16="http://schemas.microsoft.com/office/drawing/2014/main" id="{20D1824F-1B00-CAE3-3A3A-75DBDA6807B5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774" y="3175200"/>
            <a:ext cx="1920000" cy="1440000"/>
          </a:xfrm>
          <a:prstGeom prst="rect">
            <a:avLst/>
          </a:prstGeom>
        </p:spPr>
      </p:pic>
      <p:pic>
        <p:nvPicPr>
          <p:cNvPr id="166" name="Grafik 165">
            <a:extLst>
              <a:ext uri="{FF2B5EF4-FFF2-40B4-BE49-F238E27FC236}">
                <a16:creationId xmlns:a16="http://schemas.microsoft.com/office/drawing/2014/main" id="{DF1959F5-B728-CF58-4D16-74F4C1EAB987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240" y="3175200"/>
            <a:ext cx="1920000" cy="1440000"/>
          </a:xfrm>
          <a:prstGeom prst="rect">
            <a:avLst/>
          </a:prstGeom>
        </p:spPr>
      </p:pic>
      <p:pic>
        <p:nvPicPr>
          <p:cNvPr id="167" name="Grafik 166">
            <a:extLst>
              <a:ext uri="{FF2B5EF4-FFF2-40B4-BE49-F238E27FC236}">
                <a16:creationId xmlns:a16="http://schemas.microsoft.com/office/drawing/2014/main" id="{B651C540-66BB-3AAB-5950-60BD01C254D1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235" y="4662000"/>
            <a:ext cx="1920000" cy="1440000"/>
          </a:xfrm>
          <a:prstGeom prst="rect">
            <a:avLst/>
          </a:prstGeom>
        </p:spPr>
      </p:pic>
      <p:pic>
        <p:nvPicPr>
          <p:cNvPr id="168" name="Grafik 167" descr="Ein Bild, das Strichzeichnung, Porzellan enthält.&#10;&#10;Automatisch generierte Beschreibung">
            <a:extLst>
              <a:ext uri="{FF2B5EF4-FFF2-40B4-BE49-F238E27FC236}">
                <a16:creationId xmlns:a16="http://schemas.microsoft.com/office/drawing/2014/main" id="{CB29F990-A99D-8BAD-9D90-61AA3D42EC3E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0" y="1702800"/>
            <a:ext cx="1920000" cy="1440000"/>
          </a:xfrm>
          <a:prstGeom prst="rect">
            <a:avLst/>
          </a:prstGeom>
        </p:spPr>
      </p:pic>
      <p:pic>
        <p:nvPicPr>
          <p:cNvPr id="169" name="Grafik 168" descr="Ein Bild, das Licht enthält.&#10;&#10;Automatisch generierte Beschreibung">
            <a:extLst>
              <a:ext uri="{FF2B5EF4-FFF2-40B4-BE49-F238E27FC236}">
                <a16:creationId xmlns:a16="http://schemas.microsoft.com/office/drawing/2014/main" id="{FB8121DD-DEE5-313C-2294-13C008AB0B26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60" y="1702800"/>
            <a:ext cx="1920000" cy="1440000"/>
          </a:xfrm>
          <a:prstGeom prst="rect">
            <a:avLst/>
          </a:prstGeom>
        </p:spPr>
      </p:pic>
      <p:pic>
        <p:nvPicPr>
          <p:cNvPr id="170" name="Grafik 169" descr="Ein Bild, das Karte enthält.&#10;&#10;Automatisch generierte Beschreibung">
            <a:extLst>
              <a:ext uri="{FF2B5EF4-FFF2-40B4-BE49-F238E27FC236}">
                <a16:creationId xmlns:a16="http://schemas.microsoft.com/office/drawing/2014/main" id="{8399BFF0-C4ED-72F6-545E-101394546744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774" y="1702800"/>
            <a:ext cx="1920000" cy="1440000"/>
          </a:xfrm>
          <a:prstGeom prst="rect">
            <a:avLst/>
          </a:prstGeom>
        </p:spPr>
      </p:pic>
      <p:pic>
        <p:nvPicPr>
          <p:cNvPr id="171" name="Grafik 170" descr="Ein Bild, das Lampe, Licht enthält.&#10;&#10;Automatisch generierte Beschreibung">
            <a:extLst>
              <a:ext uri="{FF2B5EF4-FFF2-40B4-BE49-F238E27FC236}">
                <a16:creationId xmlns:a16="http://schemas.microsoft.com/office/drawing/2014/main" id="{A078D6B3-7DBD-4BE8-C568-FDF1326F3419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235" y="1702800"/>
            <a:ext cx="1920000" cy="1440000"/>
          </a:xfrm>
          <a:prstGeom prst="rect">
            <a:avLst/>
          </a:prstGeom>
        </p:spPr>
      </p:pic>
      <p:pic>
        <p:nvPicPr>
          <p:cNvPr id="172" name="Grafik 171" descr="Ein Bild, das Karte enthält.&#10;&#10;Automatisch generierte Beschreibung">
            <a:extLst>
              <a:ext uri="{FF2B5EF4-FFF2-40B4-BE49-F238E27FC236}">
                <a16:creationId xmlns:a16="http://schemas.microsoft.com/office/drawing/2014/main" id="{0319003C-0B71-8924-F1D3-5E758A44635A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0" y="3175200"/>
            <a:ext cx="1920000" cy="1440000"/>
          </a:xfrm>
          <a:prstGeom prst="rect">
            <a:avLst/>
          </a:prstGeom>
        </p:spPr>
      </p:pic>
      <p:pic>
        <p:nvPicPr>
          <p:cNvPr id="173" name="Grafik 172" descr="Ein Bild, das Natur enthält.&#10;&#10;Automatisch generierte Beschreibung">
            <a:extLst>
              <a:ext uri="{FF2B5EF4-FFF2-40B4-BE49-F238E27FC236}">
                <a16:creationId xmlns:a16="http://schemas.microsoft.com/office/drawing/2014/main" id="{0C774A0E-2C3E-B3A3-2F64-D13FFDDDD808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60" y="3175200"/>
            <a:ext cx="1920000" cy="1440000"/>
          </a:xfrm>
          <a:prstGeom prst="rect">
            <a:avLst/>
          </a:prstGeom>
        </p:spPr>
      </p:pic>
      <p:pic>
        <p:nvPicPr>
          <p:cNvPr id="174" name="Grafik 173" descr="Ein Bild, das Text enthält.&#10;&#10;Automatisch generierte Beschreibung">
            <a:extLst>
              <a:ext uri="{FF2B5EF4-FFF2-40B4-BE49-F238E27FC236}">
                <a16:creationId xmlns:a16="http://schemas.microsoft.com/office/drawing/2014/main" id="{9BC2730A-E9EB-5195-28B3-F0DC31A28236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774" y="3175200"/>
            <a:ext cx="1920000" cy="1440000"/>
          </a:xfrm>
          <a:prstGeom prst="rect">
            <a:avLst/>
          </a:prstGeom>
        </p:spPr>
      </p:pic>
      <p:pic>
        <p:nvPicPr>
          <p:cNvPr id="175" name="Grafik 174" descr="Ein Bild, das Natur enthält.&#10;&#10;Automatisch generierte Beschreibung">
            <a:extLst>
              <a:ext uri="{FF2B5EF4-FFF2-40B4-BE49-F238E27FC236}">
                <a16:creationId xmlns:a16="http://schemas.microsoft.com/office/drawing/2014/main" id="{7C1EB882-47DF-B5C4-EAE2-6DBB6825AD05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235" y="3175200"/>
            <a:ext cx="1920000" cy="1440000"/>
          </a:xfrm>
          <a:prstGeom prst="rect">
            <a:avLst/>
          </a:prstGeom>
        </p:spPr>
      </p:pic>
      <p:pic>
        <p:nvPicPr>
          <p:cNvPr id="176" name="Grafik 175" descr="Ein Bild, das Text, Strichzeichnung enthält.&#10;&#10;Automatisch generierte Beschreibung">
            <a:extLst>
              <a:ext uri="{FF2B5EF4-FFF2-40B4-BE49-F238E27FC236}">
                <a16:creationId xmlns:a16="http://schemas.microsoft.com/office/drawing/2014/main" id="{457FDFAD-CE12-399A-ACF9-6177B958D54F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0" y="4662000"/>
            <a:ext cx="1920000" cy="1440000"/>
          </a:xfrm>
          <a:prstGeom prst="rect">
            <a:avLst/>
          </a:prstGeom>
        </p:spPr>
      </p:pic>
      <p:pic>
        <p:nvPicPr>
          <p:cNvPr id="177" name="Grafik 176" descr="Ein Bild, das Licht enthält.&#10;&#10;Automatisch generierte Beschreibung">
            <a:extLst>
              <a:ext uri="{FF2B5EF4-FFF2-40B4-BE49-F238E27FC236}">
                <a16:creationId xmlns:a16="http://schemas.microsoft.com/office/drawing/2014/main" id="{BFBFD8F5-CC06-9FF4-FFAE-30D279A492F4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60" y="4662000"/>
            <a:ext cx="1920000" cy="1440000"/>
          </a:xfrm>
          <a:prstGeom prst="rect">
            <a:avLst/>
          </a:prstGeom>
        </p:spPr>
      </p:pic>
      <p:pic>
        <p:nvPicPr>
          <p:cNvPr id="178" name="Grafik 177">
            <a:extLst>
              <a:ext uri="{FF2B5EF4-FFF2-40B4-BE49-F238E27FC236}">
                <a16:creationId xmlns:a16="http://schemas.microsoft.com/office/drawing/2014/main" id="{51D142CC-F833-82B0-7588-34222D5D8BE9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774" y="4662000"/>
            <a:ext cx="1920000" cy="144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F0113DF-11AC-C00E-CE2B-E064BDE0D130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2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0C3F02-9301-B1B5-BF23-6541B2A9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Einleitung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B23D54-B433-8416-EBB9-2247CE1B2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D74B38-8548-258C-E24A-CC0064A6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0CA9A8-1676-2235-4614-F6A9FDAD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6D94A8A-5D89-58E6-9847-DDBBB6910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Teamvorstellung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366DC959-849A-1188-4F69-A7101DF928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2520950" cy="520463"/>
          </a:xfrm>
        </p:spPr>
        <p:txBody>
          <a:bodyPr/>
          <a:lstStyle/>
          <a:p>
            <a:pPr algn="ctr"/>
            <a:r>
              <a:rPr lang="de-DE" dirty="0"/>
              <a:t>Johann Engster </a:t>
            </a:r>
            <a:br>
              <a:rPr lang="de-DE" dirty="0"/>
            </a:br>
            <a:r>
              <a:rPr lang="de-DE" dirty="0"/>
              <a:t>Student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FBCABF69-C28C-D0BD-B397-63DED3210C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61590" y="1703388"/>
            <a:ext cx="2520950" cy="520463"/>
          </a:xfrm>
        </p:spPr>
        <p:txBody>
          <a:bodyPr/>
          <a:lstStyle/>
          <a:p>
            <a:pPr algn="ctr"/>
            <a:r>
              <a:rPr lang="de-DE" dirty="0"/>
              <a:t>Nele Blum </a:t>
            </a:r>
            <a:br>
              <a:rPr lang="de-DE" dirty="0"/>
            </a:br>
            <a:r>
              <a:rPr lang="de-DE" dirty="0"/>
              <a:t>IMT/IMTE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E3149EE-DDF2-7F22-4F8E-8DC2754B32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8696" y="1702592"/>
            <a:ext cx="2520950" cy="1034963"/>
          </a:xfrm>
        </p:spPr>
        <p:txBody>
          <a:bodyPr/>
          <a:lstStyle/>
          <a:p>
            <a:pPr algn="ctr"/>
            <a:r>
              <a:rPr lang="de-DE" dirty="0"/>
              <a:t>Pascal Stagge</a:t>
            </a:r>
            <a:br>
              <a:rPr lang="de-DE" dirty="0"/>
            </a:br>
            <a:r>
              <a:rPr lang="de-DE" dirty="0"/>
              <a:t>IMT/IMTE</a:t>
            </a:r>
          </a:p>
          <a:p>
            <a:pPr algn="ctr"/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7E693AE7-4B11-E72F-47E8-BC60188E62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15802" y="1699610"/>
            <a:ext cx="2520950" cy="520463"/>
          </a:xfrm>
        </p:spPr>
        <p:txBody>
          <a:bodyPr/>
          <a:lstStyle/>
          <a:p>
            <a:pPr algn="ctr"/>
            <a:r>
              <a:rPr lang="de-DE" dirty="0"/>
              <a:t>Tobias Reinberger </a:t>
            </a:r>
            <a:br>
              <a:rPr lang="de-DE" dirty="0"/>
            </a:br>
            <a:r>
              <a:rPr lang="de-DE" dirty="0"/>
              <a:t>Institut für Kardiogenetik</a:t>
            </a:r>
          </a:p>
        </p:txBody>
      </p:sp>
      <p:pic>
        <p:nvPicPr>
          <p:cNvPr id="19" name="Grafik 18" descr="Ein Bild, das Person, Brille, darstellend enthält.&#10;&#10;Automatisch generierte Beschreibung">
            <a:extLst>
              <a:ext uri="{FF2B5EF4-FFF2-40B4-BE49-F238E27FC236}">
                <a16:creationId xmlns:a16="http://schemas.microsoft.com/office/drawing/2014/main" id="{843383EB-24CA-86C9-62DE-09B95959C2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171" y="2335955"/>
            <a:ext cx="1887006" cy="2456883"/>
          </a:xfrm>
          <a:prstGeom prst="rect">
            <a:avLst/>
          </a:prstGeom>
        </p:spPr>
      </p:pic>
      <p:pic>
        <p:nvPicPr>
          <p:cNvPr id="20" name="Grafik 19" descr="Ein Bild, das Person, Mann, stehend enthält.&#10;&#10;Automatisch generierte Beschreibung">
            <a:extLst>
              <a:ext uri="{FF2B5EF4-FFF2-40B4-BE49-F238E27FC236}">
                <a16:creationId xmlns:a16="http://schemas.microsoft.com/office/drawing/2014/main" id="{9B0D7B94-42D8-E3C0-19EE-54D1EBB794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4175" y="2335954"/>
            <a:ext cx="1887007" cy="2456884"/>
          </a:xfrm>
          <a:prstGeom prst="rect">
            <a:avLst/>
          </a:prstGeom>
        </p:spPr>
      </p:pic>
      <p:pic>
        <p:nvPicPr>
          <p:cNvPr id="21" name="Grafik 20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EFAAF62C-79B2-7758-35FE-C470C67111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7192" y="2347066"/>
            <a:ext cx="1889746" cy="2448272"/>
          </a:xfrm>
          <a:prstGeom prst="rect">
            <a:avLst/>
          </a:prstGeom>
        </p:spPr>
      </p:pic>
      <p:pic>
        <p:nvPicPr>
          <p:cNvPr id="22" name="Grafik 21" descr="Ein Bild, das Person, drinnen, Wand, Mann enthält.&#10;&#10;Automatisch generierte Beschreibung">
            <a:extLst>
              <a:ext uri="{FF2B5EF4-FFF2-40B4-BE49-F238E27FC236}">
                <a16:creationId xmlns:a16="http://schemas.microsoft.com/office/drawing/2014/main" id="{2EBA4926-0487-B23A-CEBB-A964C3AB4F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1953" y="2347066"/>
            <a:ext cx="1877207" cy="244577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6E8DAFC-17D8-796B-987B-49C4F0DBF5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205152"/>
            <a:ext cx="3744886" cy="1130532"/>
          </a:xfrm>
          <a:prstGeom prst="rect">
            <a:avLst/>
          </a:prstGeom>
          <a:noFill/>
        </p:spPr>
      </p:pic>
      <p:pic>
        <p:nvPicPr>
          <p:cNvPr id="8" name="Grafik 7" descr="Ein Bild, das Person, Mann, Wand, drinnen enthält.&#10;&#10;Automatisch generierte Beschreibung">
            <a:extLst>
              <a:ext uri="{FF2B5EF4-FFF2-40B4-BE49-F238E27FC236}">
                <a16:creationId xmlns:a16="http://schemas.microsoft.com/office/drawing/2014/main" id="{797BE6C1-D28F-E10C-2B71-584987E2C8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6165" y="2335954"/>
            <a:ext cx="1890117" cy="2456883"/>
          </a:xfrm>
          <a:prstGeom prst="rect">
            <a:avLst/>
          </a:prstGeom>
        </p:spPr>
      </p:pic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2954F678-0163-41E3-6764-DDF63D14FB3A}"/>
              </a:ext>
            </a:extLst>
          </p:cNvPr>
          <p:cNvSpPr txBox="1">
            <a:spLocks/>
          </p:cNvSpPr>
          <p:nvPr/>
        </p:nvSpPr>
        <p:spPr bwMode="gray">
          <a:xfrm>
            <a:off x="9600748" y="1698120"/>
            <a:ext cx="2520950" cy="52046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Maik Stille</a:t>
            </a:r>
            <a:br>
              <a:rPr lang="de-DE" dirty="0"/>
            </a:br>
            <a:r>
              <a:rPr lang="de-DE" dirty="0"/>
              <a:t>IMT/IMTE</a:t>
            </a:r>
          </a:p>
        </p:txBody>
      </p:sp>
    </p:spTree>
    <p:extLst>
      <p:ext uri="{BB962C8B-B14F-4D97-AF65-F5344CB8AC3E}">
        <p14:creationId xmlns:p14="http://schemas.microsoft.com/office/powerpoint/2010/main" val="25547308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Diagram 4">
            <a:extLst>
              <a:ext uri="{FF2B5EF4-FFF2-40B4-BE49-F238E27FC236}">
                <a16:creationId xmlns:a16="http://schemas.microsoft.com/office/drawing/2014/main" id="{B919F797-3AD1-4A8F-85AA-E4D6A65BA46E}"/>
              </a:ext>
            </a:extLst>
          </p:cNvPr>
          <p:cNvGraphicFramePr/>
          <p:nvPr/>
        </p:nvGraphicFramePr>
        <p:xfrm>
          <a:off x="8094940" y="3061452"/>
          <a:ext cx="1415346" cy="2171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2" name="Diagram 4">
            <a:extLst>
              <a:ext uri="{FF2B5EF4-FFF2-40B4-BE49-F238E27FC236}">
                <a16:creationId xmlns:a16="http://schemas.microsoft.com/office/drawing/2014/main" id="{B919F797-3AD1-4A8F-85AA-E4D6A65BA46E}"/>
              </a:ext>
            </a:extLst>
          </p:cNvPr>
          <p:cNvGraphicFramePr/>
          <p:nvPr/>
        </p:nvGraphicFramePr>
        <p:xfrm>
          <a:off x="1080081" y="589964"/>
          <a:ext cx="6220459" cy="5480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DCF5550-E586-2F4D-9BFF-EA2A23A3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5487"/>
          </a:xfrm>
        </p:spPr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F2406C-7AB3-BA48-4B8A-67E2CFC7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CA16D0-0D58-A287-9D07-D4F19469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07EBF9-EC8B-9F58-CF49-88CB210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8DCD45CA-3EE6-58F1-DFB2-13FFBAD61A2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37" y="3427303"/>
            <a:ext cx="1920000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Grafik 12" descr="Ein Bild, das Schuhe enthält.&#10;&#10;Automatisch generierte Beschreibung">
            <a:extLst>
              <a:ext uri="{FF2B5EF4-FFF2-40B4-BE49-F238E27FC236}">
                <a16:creationId xmlns:a16="http://schemas.microsoft.com/office/drawing/2014/main" id="{4267AC41-BE3A-A0E7-56B8-3C950FC8CCA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616" y="3427302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42F2DB2-2B0E-AE0B-37C3-EE40808E80A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7303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888E936E-A2EF-4C6B-BA71-DCCE49BE021D}"/>
              </a:ext>
            </a:extLst>
          </p:cNvPr>
          <p:cNvSpPr txBox="1"/>
          <p:nvPr/>
        </p:nvSpPr>
        <p:spPr bwMode="gray">
          <a:xfrm>
            <a:off x="9638307" y="2679489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Segmentierung</a:t>
            </a:r>
          </a:p>
          <a:p>
            <a:pPr algn="ctr"/>
            <a:r>
              <a:rPr lang="de-DE" dirty="0"/>
              <a:t>der Plaques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ED7849F-B77B-031F-232B-53F1C0071BD2}"/>
              </a:ext>
            </a:extLst>
          </p:cNvPr>
          <p:cNvSpPr txBox="1"/>
          <p:nvPr/>
        </p:nvSpPr>
        <p:spPr bwMode="gray">
          <a:xfrm>
            <a:off x="6096000" y="26684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Segmentierung</a:t>
            </a:r>
          </a:p>
          <a:p>
            <a:pPr algn="ctr"/>
            <a:r>
              <a:rPr lang="de-DE" dirty="0"/>
              <a:t>der Arterien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C98C6BF-F6CB-E9D9-0B20-0C09110355E8}"/>
              </a:ext>
            </a:extLst>
          </p:cNvPr>
          <p:cNvSpPr txBox="1"/>
          <p:nvPr/>
        </p:nvSpPr>
        <p:spPr bwMode="gray">
          <a:xfrm>
            <a:off x="8068430" y="2216787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sz="1400" dirty="0"/>
              <a:t>Morph. K-NN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587367C-BC98-E609-D58A-F95341C38081}"/>
              </a:ext>
            </a:extLst>
          </p:cNvPr>
          <p:cNvSpPr txBox="1"/>
          <p:nvPr/>
        </p:nvSpPr>
        <p:spPr bwMode="gray">
          <a:xfrm>
            <a:off x="8016000" y="46900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sz="1400" dirty="0"/>
              <a:t>W-Net</a:t>
            </a:r>
          </a:p>
        </p:txBody>
      </p: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BA3F15CF-61A4-7F53-83C8-837E38521BE7}"/>
              </a:ext>
            </a:extLst>
          </p:cNvPr>
          <p:cNvGrpSpPr/>
          <p:nvPr/>
        </p:nvGrpSpPr>
        <p:grpSpPr>
          <a:xfrm>
            <a:off x="8207917" y="5231844"/>
            <a:ext cx="1717643" cy="799363"/>
            <a:chOff x="4554249" y="1721366"/>
            <a:chExt cx="7168120" cy="3335924"/>
          </a:xfrm>
        </p:grpSpPr>
        <p:pic>
          <p:nvPicPr>
            <p:cNvPr id="96" name="Grafik 95" descr="Ein Bild, das Metallwaren enthält.&#10;&#10;Automatisch generierte Beschreibung">
              <a:extLst>
                <a:ext uri="{FF2B5EF4-FFF2-40B4-BE49-F238E27FC236}">
                  <a16:creationId xmlns:a16="http://schemas.microsoft.com/office/drawing/2014/main" id="{2DB799B7-61A5-54FE-CB45-A0C2427B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4249" y="1754999"/>
              <a:ext cx="814157" cy="610618"/>
            </a:xfrm>
            <a:prstGeom prst="rect">
              <a:avLst/>
            </a:prstGeom>
          </p:spPr>
        </p:pic>
        <p:pic>
          <p:nvPicPr>
            <p:cNvPr id="97" name="Grafik 96" descr="Ein Bild, das Metallwaren enthält.&#10;&#10;Automatisch generierte Beschreibung">
              <a:extLst>
                <a:ext uri="{FF2B5EF4-FFF2-40B4-BE49-F238E27FC236}">
                  <a16:creationId xmlns:a16="http://schemas.microsoft.com/office/drawing/2014/main" id="{8E9877AB-38C4-6C25-2B9C-0DDCF31CA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8212" y="1754999"/>
              <a:ext cx="814157" cy="610618"/>
            </a:xfrm>
            <a:prstGeom prst="rect">
              <a:avLst/>
            </a:prstGeom>
          </p:spPr>
        </p:pic>
        <p:pic>
          <p:nvPicPr>
            <p:cNvPr id="98" name="Grafik 97">
              <a:extLst>
                <a:ext uri="{FF2B5EF4-FFF2-40B4-BE49-F238E27FC236}">
                  <a16:creationId xmlns:a16="http://schemas.microsoft.com/office/drawing/2014/main" id="{9468951C-0962-9012-4365-99B75F364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3506" y="1721366"/>
              <a:ext cx="5618586" cy="2707328"/>
            </a:xfrm>
            <a:prstGeom prst="rect">
              <a:avLst/>
            </a:prstGeom>
          </p:spPr>
        </p:pic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5717B2B3-E1AE-BA15-8997-281D0D5A7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1072" y="4446672"/>
              <a:ext cx="814157" cy="610618"/>
            </a:xfrm>
            <a:prstGeom prst="rect">
              <a:avLst/>
            </a:prstGeom>
          </p:spPr>
        </p:pic>
      </p:grpSp>
      <p:pic>
        <p:nvPicPr>
          <p:cNvPr id="103" name="Grafik 102">
            <a:extLst>
              <a:ext uri="{FF2B5EF4-FFF2-40B4-BE49-F238E27FC236}">
                <a16:creationId xmlns:a16="http://schemas.microsoft.com/office/drawing/2014/main" id="{F5218157-4099-86F2-D213-52329BD2CE9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679" y="2728562"/>
            <a:ext cx="740798" cy="547215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6ED7849F-B77B-031F-232B-53F1C0071BD2}"/>
              </a:ext>
            </a:extLst>
          </p:cNvPr>
          <p:cNvSpPr txBox="1"/>
          <p:nvPr/>
        </p:nvSpPr>
        <p:spPr bwMode="gray">
          <a:xfrm>
            <a:off x="228028" y="26684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Histologischer</a:t>
            </a:r>
          </a:p>
          <a:p>
            <a:pPr algn="ctr"/>
            <a:r>
              <a:rPr lang="de-DE" dirty="0"/>
              <a:t> Schnitt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5FD5557-B201-B2D3-1CD6-27E6DEB3DC45}"/>
              </a:ext>
            </a:extLst>
          </p:cNvPr>
          <p:cNvSpPr/>
          <p:nvPr/>
        </p:nvSpPr>
        <p:spPr>
          <a:xfrm>
            <a:off x="8148615" y="5141777"/>
            <a:ext cx="3696575" cy="889430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BE02391-7D43-4624-A7B9-60362AA7E67E}"/>
              </a:ext>
            </a:extLst>
          </p:cNvPr>
          <p:cNvSpPr/>
          <p:nvPr/>
        </p:nvSpPr>
        <p:spPr>
          <a:xfrm flipV="1">
            <a:off x="159119" y="1571625"/>
            <a:ext cx="5882893" cy="4498833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C77A17-DA5C-6A93-A643-52C1633654C2}"/>
              </a:ext>
            </a:extLst>
          </p:cNvPr>
          <p:cNvSpPr/>
          <p:nvPr/>
        </p:nvSpPr>
        <p:spPr>
          <a:xfrm flipV="1">
            <a:off x="3571875" y="150683"/>
            <a:ext cx="2787756" cy="1420941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5BDB505-27BE-9972-5B63-1DED2A296A56}"/>
              </a:ext>
            </a:extLst>
          </p:cNvPr>
          <p:cNvSpPr/>
          <p:nvPr/>
        </p:nvSpPr>
        <p:spPr>
          <a:xfrm>
            <a:off x="8415497" y="4155569"/>
            <a:ext cx="1128553" cy="963360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04EDB54-2463-6611-C624-674E24DCB86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868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F5726-9743-559C-44B7-28BCF753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4E1061-0C55-7450-F7F3-0ECA4005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5054-8F4D-4B67-8803-E473E83FD8A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026CBD-C28D-1239-FF11-CB093AC9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D8F5EA-A8A7-1DEA-C1C9-FE439AFE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60676AF-70D0-59AF-4157-1564C600A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Erstellen eines Datensatzes </a:t>
            </a:r>
            <a:r>
              <a:rPr lang="de-DE" dirty="0">
                <a:solidFill>
                  <a:srgbClr val="084653"/>
                </a:solidFill>
                <a:latin typeface="Myriad Pro" panose="020B0503030403020204"/>
              </a:rPr>
              <a:t>— </a:t>
            </a:r>
            <a:r>
              <a:rPr lang="de-DE" dirty="0"/>
              <a:t>Motivation 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FAE9A0D-F9B2-6E44-ACDA-6BDAD56776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62249"/>
          </a:xfrm>
        </p:spPr>
        <p:txBody>
          <a:bodyPr/>
          <a:lstStyle/>
          <a:p>
            <a:pPr lvl="2"/>
            <a:r>
              <a:rPr lang="de-DE" dirty="0"/>
              <a:t>Nach der Arteriensegmentierung</a:t>
            </a:r>
          </a:p>
          <a:p>
            <a:pPr lvl="3"/>
            <a:r>
              <a:rPr lang="de-DE" dirty="0"/>
              <a:t>Plaque Segmentierung aufbauend auf der Maske</a:t>
            </a:r>
          </a:p>
          <a:p>
            <a:pPr lvl="3"/>
            <a:r>
              <a:rPr lang="de-DE" dirty="0"/>
              <a:t>Aktuelles Verfahren nutzt Threshold-basierte Segmentierung</a:t>
            </a:r>
          </a:p>
          <a:p>
            <a:pPr lvl="2" indent="-180000"/>
            <a:r>
              <a:rPr lang="de-DE" dirty="0"/>
              <a:t>Idee: Datensatz erstellen</a:t>
            </a:r>
          </a:p>
          <a:p>
            <a:pPr lvl="3"/>
            <a:r>
              <a:rPr lang="de-DE" dirty="0"/>
              <a:t>Augmentation der automatischen Masken</a:t>
            </a:r>
          </a:p>
          <a:p>
            <a:pPr lvl="4"/>
            <a:r>
              <a:rPr lang="de-DE" dirty="0"/>
              <a:t>K-</a:t>
            </a:r>
            <a:r>
              <a:rPr lang="de-DE" dirty="0" err="1"/>
              <a:t>Nearest</a:t>
            </a:r>
            <a:r>
              <a:rPr lang="de-DE" dirty="0"/>
              <a:t> </a:t>
            </a:r>
            <a:r>
              <a:rPr lang="de-DE" dirty="0" err="1"/>
              <a:t>neighboring</a:t>
            </a:r>
            <a:endParaRPr lang="de-DE" dirty="0"/>
          </a:p>
          <a:p>
            <a:pPr lvl="4"/>
            <a:r>
              <a:rPr lang="de-DE" dirty="0"/>
              <a:t>Morphologische Operationen</a:t>
            </a:r>
          </a:p>
          <a:p>
            <a:pPr lvl="3"/>
            <a:r>
              <a:rPr lang="de-DE" dirty="0"/>
              <a:t>Vorladen der Masken in ein </a:t>
            </a:r>
            <a:r>
              <a:rPr lang="de-DE" dirty="0" err="1"/>
              <a:t>Labeling</a:t>
            </a:r>
            <a:r>
              <a:rPr lang="de-DE" dirty="0"/>
              <a:t> Tool</a:t>
            </a:r>
          </a:p>
          <a:p>
            <a:pPr lvl="4"/>
            <a:r>
              <a:rPr lang="de-DE" dirty="0"/>
              <a:t>MTAs des Institut für Kardiogenetik überprüfen die Daten</a:t>
            </a:r>
          </a:p>
          <a:p>
            <a:pPr lvl="4"/>
            <a:r>
              <a:rPr lang="de-DE" dirty="0"/>
              <a:t>Fehler werden behoben</a:t>
            </a:r>
          </a:p>
          <a:p>
            <a:pPr lvl="4"/>
            <a:r>
              <a:rPr lang="de-DE" dirty="0"/>
              <a:t>Anschließender Datensatz für überwachtes Lernen</a:t>
            </a:r>
          </a:p>
          <a:p>
            <a:pPr lvl="4"/>
            <a:endParaRPr lang="de-DE" dirty="0"/>
          </a:p>
          <a:p>
            <a:pPr lvl="4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58E4539-DCDB-C46C-97FB-45AEEAA7A6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6DD6E7-8711-6BB1-EF0D-BDA4D8113B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500" y="1612300"/>
            <a:ext cx="2909645" cy="2182234"/>
          </a:xfrm>
          <a:prstGeom prst="rect">
            <a:avLst/>
          </a:prstGeom>
        </p:spPr>
      </p:pic>
      <p:pic>
        <p:nvPicPr>
          <p:cNvPr id="8" name="Grafik 7" descr="Ein Bild, das Pfeil enthält.&#10;&#10;Automatisch generierte Beschreibung">
            <a:extLst>
              <a:ext uri="{FF2B5EF4-FFF2-40B4-BE49-F238E27FC236}">
                <a16:creationId xmlns:a16="http://schemas.microsoft.com/office/drawing/2014/main" id="{88A2FB37-C5BF-7ABC-11A3-48FFBE5372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150" y="1612300"/>
            <a:ext cx="2908602" cy="2182234"/>
          </a:xfrm>
          <a:prstGeom prst="rect">
            <a:avLst/>
          </a:prstGeom>
        </p:spPr>
      </p:pic>
      <p:pic>
        <p:nvPicPr>
          <p:cNvPr id="9" name="Grafik 8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A3E89EE1-DFB5-9F7A-7ACD-32EDA265D8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148" y="1612300"/>
            <a:ext cx="2908601" cy="218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1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F5726-9743-559C-44B7-28BCF753C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4E1061-0C55-7450-F7F3-0ECA4005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5054-8F4D-4B67-8803-E473E83FD8A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026CBD-C28D-1239-FF11-CB093AC9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D8F5EA-A8A7-1DEA-C1C9-FE439AFE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60676AF-70D0-59AF-4157-1564C600A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Erstellen eines Datensatzes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 </a:t>
            </a:r>
            <a:r>
              <a:rPr lang="de-DE" sz="2000" b="0" i="0" kern="1200" dirty="0" err="1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Augmentierung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 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FAE9A0D-F9B2-6E44-ACDA-6BDAD56776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7"/>
            <a:ext cx="4873538" cy="520463"/>
          </a:xfrm>
        </p:spPr>
        <p:txBody>
          <a:bodyPr/>
          <a:lstStyle/>
          <a:p>
            <a:r>
              <a:rPr lang="de-DE" dirty="0"/>
              <a:t>Input Image durch Threshold-basierte Segmentierung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6A38B53-F69C-ACD6-B307-8124802799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2361600"/>
            <a:ext cx="4873538" cy="3600000"/>
          </a:xfrm>
          <a:prstGeom prst="rect">
            <a:avLst/>
          </a:prstGeom>
        </p:spPr>
      </p:pic>
      <p:pic>
        <p:nvPicPr>
          <p:cNvPr id="23" name="Grafik 22" descr="Ein Bild, das Text enthält.&#10;&#10;Automatisch generierte Beschreibung">
            <a:extLst>
              <a:ext uri="{FF2B5EF4-FFF2-40B4-BE49-F238E27FC236}">
                <a16:creationId xmlns:a16="http://schemas.microsoft.com/office/drawing/2014/main" id="{B1099CD2-61F6-971A-64AA-9D7B327EA5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2361600"/>
            <a:ext cx="4873538" cy="3600000"/>
          </a:xfrm>
          <a:prstGeom prst="rect">
            <a:avLst/>
          </a:prstGeom>
        </p:spPr>
      </p:pic>
      <p:pic>
        <p:nvPicPr>
          <p:cNvPr id="24" name="Grafik 23" descr="Ein Bild, das Text enthält.&#10;&#10;Automatisch generierte Beschreibung">
            <a:extLst>
              <a:ext uri="{FF2B5EF4-FFF2-40B4-BE49-F238E27FC236}">
                <a16:creationId xmlns:a16="http://schemas.microsoft.com/office/drawing/2014/main" id="{F72FDC25-79B8-C5A3-18CB-400884ADD0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2361600"/>
            <a:ext cx="4873538" cy="3600000"/>
          </a:xfrm>
          <a:prstGeom prst="rect">
            <a:avLst/>
          </a:prstGeom>
        </p:spPr>
      </p:pic>
      <p:pic>
        <p:nvPicPr>
          <p:cNvPr id="25" name="Grafik 2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CB3E642-F64F-6DF3-0B25-A6A44ED596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2361600"/>
            <a:ext cx="4873538" cy="3600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D3786FEB-7ABD-700D-2F18-A7D084E93C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2361600"/>
            <a:ext cx="4873538" cy="3600000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2B7E03B1-C6D2-FE0D-2404-FBF6875D16F0}"/>
              </a:ext>
            </a:extLst>
          </p:cNvPr>
          <p:cNvSpPr/>
          <p:nvPr/>
        </p:nvSpPr>
        <p:spPr>
          <a:xfrm>
            <a:off x="37817" y="1423084"/>
            <a:ext cx="5212080" cy="870422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9" name="Textplatzhalter 12">
            <a:extLst>
              <a:ext uri="{FF2B5EF4-FFF2-40B4-BE49-F238E27FC236}">
                <a16:creationId xmlns:a16="http://schemas.microsoft.com/office/drawing/2014/main" id="{2DED753F-DBE8-6520-3B78-1EBFD1665C94}"/>
              </a:ext>
            </a:extLst>
          </p:cNvPr>
          <p:cNvSpPr txBox="1">
            <a:spLocks/>
          </p:cNvSpPr>
          <p:nvPr/>
        </p:nvSpPr>
        <p:spPr bwMode="gray">
          <a:xfrm>
            <a:off x="478199" y="1703387"/>
            <a:ext cx="4873538" cy="52046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r>
              <a:rPr lang="de-DE" dirty="0"/>
              <a:t>Opening zum Entfernen von kleinen Fragmenten und Artefakten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56D19438-7709-D66B-1D75-852C4A6679C8}"/>
              </a:ext>
            </a:extLst>
          </p:cNvPr>
          <p:cNvSpPr/>
          <p:nvPr/>
        </p:nvSpPr>
        <p:spPr>
          <a:xfrm>
            <a:off x="232181" y="1438107"/>
            <a:ext cx="5212080" cy="870422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3" name="Textplatzhalter 12">
            <a:extLst>
              <a:ext uri="{FF2B5EF4-FFF2-40B4-BE49-F238E27FC236}">
                <a16:creationId xmlns:a16="http://schemas.microsoft.com/office/drawing/2014/main" id="{9821357A-59A1-D761-F0CD-0B74E4CA21F8}"/>
              </a:ext>
            </a:extLst>
          </p:cNvPr>
          <p:cNvSpPr txBox="1">
            <a:spLocks/>
          </p:cNvSpPr>
          <p:nvPr/>
        </p:nvSpPr>
        <p:spPr bwMode="gray">
          <a:xfrm>
            <a:off x="478800" y="1702800"/>
            <a:ext cx="4873538" cy="52046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r>
              <a:rPr lang="de-DE" dirty="0"/>
              <a:t>Closing um Fragmente zu einem Cluster zusammenzufügen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1790A3C2-6A59-3D9E-A423-96D80191CA94}"/>
              </a:ext>
            </a:extLst>
          </p:cNvPr>
          <p:cNvSpPr/>
          <p:nvPr/>
        </p:nvSpPr>
        <p:spPr>
          <a:xfrm>
            <a:off x="395091" y="1433490"/>
            <a:ext cx="5212080" cy="870422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6" name="Textplatzhalter 12">
            <a:extLst>
              <a:ext uri="{FF2B5EF4-FFF2-40B4-BE49-F238E27FC236}">
                <a16:creationId xmlns:a16="http://schemas.microsoft.com/office/drawing/2014/main" id="{704C07DC-CAFA-D01B-2C40-7583083745E8}"/>
              </a:ext>
            </a:extLst>
          </p:cNvPr>
          <p:cNvSpPr txBox="1">
            <a:spLocks/>
          </p:cNvSpPr>
          <p:nvPr/>
        </p:nvSpPr>
        <p:spPr bwMode="gray">
          <a:xfrm>
            <a:off x="478800" y="1702800"/>
            <a:ext cx="4047480" cy="520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r>
              <a:rPr lang="de-DE" dirty="0"/>
              <a:t>Dilatation zum Vergrößern der Cluster bevor KNN angewendet wird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7D6800C9-D953-FFF2-5849-5FFD5D40B306}"/>
              </a:ext>
            </a:extLst>
          </p:cNvPr>
          <p:cNvSpPr/>
          <p:nvPr/>
        </p:nvSpPr>
        <p:spPr>
          <a:xfrm>
            <a:off x="232181" y="1397789"/>
            <a:ext cx="5212080" cy="870422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8" name="Textplatzhalter 12">
            <a:extLst>
              <a:ext uri="{FF2B5EF4-FFF2-40B4-BE49-F238E27FC236}">
                <a16:creationId xmlns:a16="http://schemas.microsoft.com/office/drawing/2014/main" id="{CBDA2ED6-E3B8-44B8-7F92-0EB38F0FE45E}"/>
              </a:ext>
            </a:extLst>
          </p:cNvPr>
          <p:cNvSpPr txBox="1">
            <a:spLocks/>
          </p:cNvSpPr>
          <p:nvPr/>
        </p:nvSpPr>
        <p:spPr bwMode="gray">
          <a:xfrm>
            <a:off x="478800" y="1702800"/>
            <a:ext cx="4873538" cy="52046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r>
              <a:rPr lang="de-DE" dirty="0"/>
              <a:t>KNN wird angewandt um die Formen zu smoothen und die Cluster zu vereinheitlichen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8F790038-85C0-BE1A-1541-6F0CE6EBEE94}"/>
              </a:ext>
            </a:extLst>
          </p:cNvPr>
          <p:cNvSpPr/>
          <p:nvPr/>
        </p:nvSpPr>
        <p:spPr>
          <a:xfrm>
            <a:off x="308928" y="1427234"/>
            <a:ext cx="5212080" cy="870422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0F6AB238-F838-3019-EEC3-0CC001411C8F}"/>
              </a:ext>
            </a:extLst>
          </p:cNvPr>
          <p:cNvSpPr txBox="1">
            <a:spLocks/>
          </p:cNvSpPr>
          <p:nvPr/>
        </p:nvSpPr>
        <p:spPr bwMode="gray">
          <a:xfrm>
            <a:off x="478800" y="1702800"/>
            <a:ext cx="4873538" cy="52046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r>
              <a:rPr lang="de-DE" dirty="0"/>
              <a:t>Finale Artefakte und Fragmente werden durch eine weitere Erosion entfernt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113632C-4049-1882-0531-0BE6C9F0EE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507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8" grpId="0" animBg="1"/>
      <p:bldP spid="29" grpId="0"/>
      <p:bldP spid="32" grpId="0" animBg="1"/>
      <p:bldP spid="33" grpId="0"/>
      <p:bldP spid="35" grpId="0" animBg="1"/>
      <p:bldP spid="36" grpId="0"/>
      <p:bldP spid="37" grpId="0" animBg="1"/>
      <p:bldP spid="38" grpId="0"/>
      <p:bldP spid="39" grpId="0" animBg="1"/>
      <p:bldP spid="4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D300D696-B5BC-D9DE-015F-45D1D48BCBC0}"/>
              </a:ext>
            </a:extLst>
          </p:cNvPr>
          <p:cNvSpPr txBox="1">
            <a:spLocks/>
          </p:cNvSpPr>
          <p:nvPr/>
        </p:nvSpPr>
        <p:spPr bwMode="gray">
          <a:xfrm>
            <a:off x="9851431" y="2081338"/>
            <a:ext cx="1343619" cy="9293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2" algn="ctr"/>
            <a:r>
              <a:rPr lang="de-DE" dirty="0"/>
              <a:t>93% weniger Vertices</a:t>
            </a:r>
          </a:p>
          <a:p>
            <a:pPr lvl="2" algn="ctr"/>
            <a:r>
              <a:rPr lang="de-DE" dirty="0"/>
              <a:t>bei 1.8% Area Change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1CD5B85-B9E4-C044-D773-3C30E27417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000" y="1702800"/>
            <a:ext cx="2193092" cy="1620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A64E104-22F4-C416-B339-F49594C0A5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800" y="3927600"/>
            <a:ext cx="2193092" cy="1620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018010F5-5E92-61A4-6047-C98EF627C8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000" y="3926768"/>
            <a:ext cx="2193092" cy="162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29255367-DE9F-C075-C5E8-E6CEB69702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0" y="3926768"/>
            <a:ext cx="2193092" cy="1620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90D72F5-6E24-6F63-5552-C30E526194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940" y="1702800"/>
            <a:ext cx="2193092" cy="1620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7C5FC55C-F048-1C09-0440-47CDC09989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8" y="1702800"/>
            <a:ext cx="2193092" cy="162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B9F5726-9743-559C-44B7-28BCF753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4E1061-0C55-7450-F7F3-0ECA4005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5054-8F4D-4B67-8803-E473E83FD8A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026CBD-C28D-1239-FF11-CB093AC9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D8F5EA-A8A7-1DEA-C1C9-FE439AFE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60676AF-70D0-59AF-4157-1564C600A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Erstellen eines Datensatzes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 </a:t>
            </a:r>
            <a:r>
              <a:rPr lang="de-DE" sz="2000" b="0" i="0" kern="1200" dirty="0" err="1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Ramer</a:t>
            </a:r>
            <a:r>
              <a:rPr lang="de-DE" dirty="0">
                <a:solidFill>
                  <a:srgbClr val="084653"/>
                </a:solidFill>
                <a:latin typeface="Myriad Pro" panose="020B0503030403020204"/>
              </a:rPr>
              <a:t>-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Douglas-Peuker (RDP)  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platzhalter 12">
                <a:extLst>
                  <a:ext uri="{FF2B5EF4-FFF2-40B4-BE49-F238E27FC236}">
                    <a16:creationId xmlns:a16="http://schemas.microsoft.com/office/drawing/2014/main" id="{E2E8E156-5286-1907-116B-E0C1AF31A556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3770577" y="3323388"/>
                <a:ext cx="2172107" cy="21839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900"/>
                  </a:spcAft>
                  <a:buFont typeface="Arial" panose="020B0604020202020204" pitchFamily="34" charset="0"/>
                  <a:buNone/>
                  <a:defRPr sz="1600" b="1" i="0" kern="1200">
                    <a:solidFill>
                      <a:schemeClr val="accent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900"/>
                  </a:spcAft>
                  <a:buFont typeface="Arial" panose="020B0604020202020204" pitchFamily="34" charset="0"/>
                  <a:buNone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400" b="1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3pPr>
                <a:lvl4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4pPr>
                <a:lvl5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6pPr>
                <a:lvl7pPr marL="216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+mj-lt"/>
                  <a:buAutoNum type="arabicPeriod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7pPr>
                <a:lvl8pPr marL="432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alphaLcParenR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8pPr>
                <a:lvl9pPr marL="648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romanLcPeriod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9pPr>
              </a:lstStyle>
              <a:p>
                <a:pPr lvl="2"/>
                <a:r>
                  <a:rPr lang="de-DE" dirty="0"/>
                  <a:t>RDP,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𝝐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de-DE" dirty="0"/>
                  <a:t>, 142 Vertices</a:t>
                </a:r>
              </a:p>
            </p:txBody>
          </p:sp>
        </mc:Choice>
        <mc:Fallback xmlns="">
          <p:sp>
            <p:nvSpPr>
              <p:cNvPr id="19" name="Textplatzhalter 12">
                <a:extLst>
                  <a:ext uri="{FF2B5EF4-FFF2-40B4-BE49-F238E27FC236}">
                    <a16:creationId xmlns:a16="http://schemas.microsoft.com/office/drawing/2014/main" id="{E2E8E156-5286-1907-116B-E0C1AF31A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3770577" y="3323388"/>
                <a:ext cx="2172107" cy="218393"/>
              </a:xfrm>
              <a:prstGeom prst="rect">
                <a:avLst/>
              </a:prstGeom>
              <a:blipFill>
                <a:blip r:embed="rId7"/>
                <a:stretch>
                  <a:fillRect l="-5056" t="-25000" b="-472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platzhalter 12">
                <a:extLst>
                  <a:ext uri="{FF2B5EF4-FFF2-40B4-BE49-F238E27FC236}">
                    <a16:creationId xmlns:a16="http://schemas.microsoft.com/office/drawing/2014/main" id="{701BFB3B-DC76-69E6-6F63-3B324FE32DAE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7083940" y="3328855"/>
                <a:ext cx="2172107" cy="21839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900"/>
                  </a:spcAft>
                  <a:buFont typeface="Arial" panose="020B0604020202020204" pitchFamily="34" charset="0"/>
                  <a:buNone/>
                  <a:defRPr sz="1600" b="1" i="0" kern="1200">
                    <a:solidFill>
                      <a:schemeClr val="accent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900"/>
                  </a:spcAft>
                  <a:buFont typeface="Arial" panose="020B0604020202020204" pitchFamily="34" charset="0"/>
                  <a:buNone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400" b="1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3pPr>
                <a:lvl4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4pPr>
                <a:lvl5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6pPr>
                <a:lvl7pPr marL="216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+mj-lt"/>
                  <a:buAutoNum type="arabicPeriod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7pPr>
                <a:lvl8pPr marL="432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alphaLcParenR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8pPr>
                <a:lvl9pPr marL="648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romanLcPeriod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9pPr>
              </a:lstStyle>
              <a:p>
                <a:pPr lvl="2"/>
                <a:r>
                  <a:rPr lang="de-DE" dirty="0"/>
                  <a:t>RDP,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𝝐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de-DE" dirty="0"/>
                  <a:t>, 47 Vertices</a:t>
                </a:r>
              </a:p>
            </p:txBody>
          </p:sp>
        </mc:Choice>
        <mc:Fallback xmlns="">
          <p:sp>
            <p:nvSpPr>
              <p:cNvPr id="20" name="Textplatzhalter 12">
                <a:extLst>
                  <a:ext uri="{FF2B5EF4-FFF2-40B4-BE49-F238E27FC236}">
                    <a16:creationId xmlns:a16="http://schemas.microsoft.com/office/drawing/2014/main" id="{701BFB3B-DC76-69E6-6F63-3B324FE32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083940" y="3328855"/>
                <a:ext cx="2172107" cy="218393"/>
              </a:xfrm>
              <a:prstGeom prst="rect">
                <a:avLst/>
              </a:prstGeom>
              <a:blipFill>
                <a:blip r:embed="rId8"/>
                <a:stretch>
                  <a:fillRect l="-5056" t="-25000" b="-472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platzhalter 12">
                <a:extLst>
                  <a:ext uri="{FF2B5EF4-FFF2-40B4-BE49-F238E27FC236}">
                    <a16:creationId xmlns:a16="http://schemas.microsoft.com/office/drawing/2014/main" id="{A05B5042-A23B-B51A-D67A-A0D790BE267C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499183" y="3323388"/>
                <a:ext cx="2172107" cy="21839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900"/>
                  </a:spcAft>
                  <a:buFont typeface="Arial" panose="020B0604020202020204" pitchFamily="34" charset="0"/>
                  <a:buNone/>
                  <a:defRPr sz="1600" b="1" i="0" kern="1200">
                    <a:solidFill>
                      <a:schemeClr val="accent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900"/>
                  </a:spcAft>
                  <a:buFont typeface="Arial" panose="020B0604020202020204" pitchFamily="34" charset="0"/>
                  <a:buNone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400" b="1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3pPr>
                <a:lvl4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4pPr>
                <a:lvl5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6pPr>
                <a:lvl7pPr marL="216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+mj-lt"/>
                  <a:buAutoNum type="arabicPeriod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7pPr>
                <a:lvl8pPr marL="432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alphaLcParenR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8pPr>
                <a:lvl9pPr marL="648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romanLcPeriod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9pPr>
              </a:lstStyle>
              <a:p>
                <a:pPr lvl="2"/>
                <a:r>
                  <a:rPr lang="de-DE" dirty="0"/>
                  <a:t>RDP,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𝝐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de-DE" dirty="0"/>
                  <a:t>, 814 Vertices</a:t>
                </a:r>
              </a:p>
            </p:txBody>
          </p:sp>
        </mc:Choice>
        <mc:Fallback xmlns="">
          <p:sp>
            <p:nvSpPr>
              <p:cNvPr id="21" name="Textplatzhalter 12">
                <a:extLst>
                  <a:ext uri="{FF2B5EF4-FFF2-40B4-BE49-F238E27FC236}">
                    <a16:creationId xmlns:a16="http://schemas.microsoft.com/office/drawing/2014/main" id="{A05B5042-A23B-B51A-D67A-A0D790BE2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499183" y="3323388"/>
                <a:ext cx="2172107" cy="218393"/>
              </a:xfrm>
              <a:prstGeom prst="rect">
                <a:avLst/>
              </a:prstGeom>
              <a:blipFill>
                <a:blip r:embed="rId9"/>
                <a:stretch>
                  <a:fillRect l="-5056" t="-25000" b="-472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platzhalter 12">
                <a:extLst>
                  <a:ext uri="{FF2B5EF4-FFF2-40B4-BE49-F238E27FC236}">
                    <a16:creationId xmlns:a16="http://schemas.microsoft.com/office/drawing/2014/main" id="{FC8D7078-1017-8885-8FF0-6C0ECBE390C1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3770577" y="5538970"/>
                <a:ext cx="2172107" cy="21839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900"/>
                  </a:spcAft>
                  <a:buFont typeface="Arial" panose="020B0604020202020204" pitchFamily="34" charset="0"/>
                  <a:buNone/>
                  <a:defRPr sz="1600" b="1" i="0" kern="1200">
                    <a:solidFill>
                      <a:schemeClr val="accent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900"/>
                  </a:spcAft>
                  <a:buFont typeface="Arial" panose="020B0604020202020204" pitchFamily="34" charset="0"/>
                  <a:buNone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400" b="1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3pPr>
                <a:lvl4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4pPr>
                <a:lvl5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6pPr>
                <a:lvl7pPr marL="216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+mj-lt"/>
                  <a:buAutoNum type="arabicPeriod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7pPr>
                <a:lvl8pPr marL="432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alphaLcParenR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8pPr>
                <a:lvl9pPr marL="648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romanLcPeriod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9pPr>
              </a:lstStyle>
              <a:p>
                <a:pPr lvl="2"/>
                <a:r>
                  <a:rPr lang="de-DE" dirty="0"/>
                  <a:t>RDP,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𝝐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𝟐𝟎</m:t>
                    </m:r>
                  </m:oMath>
                </a14:m>
                <a:r>
                  <a:rPr lang="de-DE" dirty="0"/>
                  <a:t>, 22 Vertices</a:t>
                </a:r>
              </a:p>
            </p:txBody>
          </p:sp>
        </mc:Choice>
        <mc:Fallback xmlns="">
          <p:sp>
            <p:nvSpPr>
              <p:cNvPr id="25" name="Textplatzhalter 12">
                <a:extLst>
                  <a:ext uri="{FF2B5EF4-FFF2-40B4-BE49-F238E27FC236}">
                    <a16:creationId xmlns:a16="http://schemas.microsoft.com/office/drawing/2014/main" id="{FC8D7078-1017-8885-8FF0-6C0ECBE39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3770577" y="5538970"/>
                <a:ext cx="2172107" cy="218393"/>
              </a:xfrm>
              <a:prstGeom prst="rect">
                <a:avLst/>
              </a:prstGeom>
              <a:blipFill>
                <a:blip r:embed="rId10"/>
                <a:stretch>
                  <a:fillRect l="-5056" t="-28571" b="-5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platzhalter 12">
                <a:extLst>
                  <a:ext uri="{FF2B5EF4-FFF2-40B4-BE49-F238E27FC236}">
                    <a16:creationId xmlns:a16="http://schemas.microsoft.com/office/drawing/2014/main" id="{19AB20B0-2FC4-DB4E-1F29-C78F075E56A4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7062955" y="5544437"/>
                <a:ext cx="2172107" cy="21839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900"/>
                  </a:spcAft>
                  <a:buFont typeface="Arial" panose="020B0604020202020204" pitchFamily="34" charset="0"/>
                  <a:buNone/>
                  <a:defRPr sz="1600" b="1" i="0" kern="1200">
                    <a:solidFill>
                      <a:schemeClr val="accent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900"/>
                  </a:spcAft>
                  <a:buFont typeface="Arial" panose="020B0604020202020204" pitchFamily="34" charset="0"/>
                  <a:buNone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400" b="1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3pPr>
                <a:lvl4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4pPr>
                <a:lvl5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6pPr>
                <a:lvl7pPr marL="216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+mj-lt"/>
                  <a:buAutoNum type="arabicPeriod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7pPr>
                <a:lvl8pPr marL="432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alphaLcParenR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8pPr>
                <a:lvl9pPr marL="648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romanLcPeriod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9pPr>
              </a:lstStyle>
              <a:p>
                <a:pPr lvl="2"/>
                <a:r>
                  <a:rPr lang="de-DE" dirty="0"/>
                  <a:t>RDP,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𝝐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𝟓𝟎</m:t>
                    </m:r>
                  </m:oMath>
                </a14:m>
                <a:r>
                  <a:rPr lang="de-DE" dirty="0"/>
                  <a:t>, 15 Vertices</a:t>
                </a:r>
              </a:p>
            </p:txBody>
          </p:sp>
        </mc:Choice>
        <mc:Fallback xmlns="">
          <p:sp>
            <p:nvSpPr>
              <p:cNvPr id="26" name="Textplatzhalter 12">
                <a:extLst>
                  <a:ext uri="{FF2B5EF4-FFF2-40B4-BE49-F238E27FC236}">
                    <a16:creationId xmlns:a16="http://schemas.microsoft.com/office/drawing/2014/main" id="{19AB20B0-2FC4-DB4E-1F29-C78F075E5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7062955" y="5544437"/>
                <a:ext cx="2172107" cy="218393"/>
              </a:xfrm>
              <a:prstGeom prst="rect">
                <a:avLst/>
              </a:prstGeom>
              <a:blipFill>
                <a:blip r:embed="rId11"/>
                <a:stretch>
                  <a:fillRect l="-5056" t="-28571" b="-5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platzhalter 12">
                <a:extLst>
                  <a:ext uri="{FF2B5EF4-FFF2-40B4-BE49-F238E27FC236}">
                    <a16:creationId xmlns:a16="http://schemas.microsoft.com/office/drawing/2014/main" id="{4020BCA8-9880-FF87-D150-E51BCEA1B74F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478198" y="5538970"/>
                <a:ext cx="2172107" cy="21839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900"/>
                  </a:spcAft>
                  <a:buFont typeface="Arial" panose="020B0604020202020204" pitchFamily="34" charset="0"/>
                  <a:buNone/>
                  <a:defRPr sz="1600" b="1" i="0" kern="1200">
                    <a:solidFill>
                      <a:schemeClr val="accent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1900"/>
                  </a:spcAft>
                  <a:buFont typeface="Arial" panose="020B0604020202020204" pitchFamily="34" charset="0"/>
                  <a:buNone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2pPr>
                <a:lvl3pPr marL="0" indent="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400" b="1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3pPr>
                <a:lvl4pPr marL="18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4pPr>
                <a:lvl5pPr marL="36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5pPr>
                <a:lvl6pPr marL="540000" indent="-180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Wingdings" panose="05000000000000000000" pitchFamily="2" charset="2"/>
                  <a:buChar char="§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6pPr>
                <a:lvl7pPr marL="216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accent1"/>
                  </a:buClr>
                  <a:buFont typeface="+mj-lt"/>
                  <a:buAutoNum type="arabicPeriod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7pPr>
                <a:lvl8pPr marL="432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alphaLcParenR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8pPr>
                <a:lvl9pPr marL="648000" indent="-216000" algn="l" defTabSz="914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buClr>
                    <a:schemeClr val="bg2"/>
                  </a:buClr>
                  <a:buFont typeface="+mj-lt"/>
                  <a:buAutoNum type="romanLcPeriod"/>
                  <a:defRPr sz="1400" b="0" i="0" kern="1200">
                    <a:solidFill>
                      <a:schemeClr val="tx1"/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lvl9pPr>
              </a:lstStyle>
              <a:p>
                <a:pPr lvl="2"/>
                <a:r>
                  <a:rPr lang="de-DE" dirty="0"/>
                  <a:t>RDP,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𝝐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de-DE" dirty="0"/>
                  <a:t>0, 30 Vertices</a:t>
                </a:r>
              </a:p>
            </p:txBody>
          </p:sp>
        </mc:Choice>
        <mc:Fallback xmlns="">
          <p:sp>
            <p:nvSpPr>
              <p:cNvPr id="27" name="Textplatzhalter 12">
                <a:extLst>
                  <a:ext uri="{FF2B5EF4-FFF2-40B4-BE49-F238E27FC236}">
                    <a16:creationId xmlns:a16="http://schemas.microsoft.com/office/drawing/2014/main" id="{4020BCA8-9880-FF87-D150-E51BCEA1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gray">
              <a:xfrm>
                <a:off x="478198" y="5538970"/>
                <a:ext cx="2172107" cy="218393"/>
              </a:xfrm>
              <a:prstGeom prst="rect">
                <a:avLst/>
              </a:prstGeom>
              <a:blipFill>
                <a:blip r:embed="rId12"/>
                <a:stretch>
                  <a:fillRect l="-5042" t="-28571" b="-5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Grafik 32">
            <a:extLst>
              <a:ext uri="{FF2B5EF4-FFF2-40B4-BE49-F238E27FC236}">
                <a16:creationId xmlns:a16="http://schemas.microsoft.com/office/drawing/2014/main" id="{CCC50ED5-E6FA-954B-95FE-E799DB03380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A55CF828-A477-C19C-1F11-2BE7A7CAF8D2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9372600" y="2546017"/>
            <a:ext cx="478831" cy="0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8894F848-1935-1164-2E00-ED423010935D}"/>
              </a:ext>
            </a:extLst>
          </p:cNvPr>
          <p:cNvSpPr txBox="1">
            <a:spLocks/>
          </p:cNvSpPr>
          <p:nvPr/>
        </p:nvSpPr>
        <p:spPr bwMode="gray">
          <a:xfrm>
            <a:off x="4116748" y="6149879"/>
            <a:ext cx="7849639" cy="7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/>
            <a:r>
              <a:rPr lang="en-US" sz="1100" dirty="0"/>
              <a:t>U. Ramer. An Iterative Procedure for the Polygonal Approximation of Plane Curves. Computer Graphics and Image Processing, 1:244–256, 1972.</a:t>
            </a:r>
            <a:br>
              <a:rPr lang="en-US" sz="1100" dirty="0"/>
            </a:br>
            <a:r>
              <a:rPr lang="en-US" sz="1100" dirty="0"/>
              <a:t>D. H. Douglas and T. K. </a:t>
            </a:r>
            <a:r>
              <a:rPr lang="en-US" sz="1100" dirty="0" err="1"/>
              <a:t>Peucker</a:t>
            </a:r>
            <a:r>
              <a:rPr lang="en-US" sz="1100" dirty="0"/>
              <a:t>. Algorithms for the Reduction of the Number of Points Required to Represent a Digitized Line or its Caricature. </a:t>
            </a:r>
            <a:r>
              <a:rPr lang="en-US" sz="1100" dirty="0" err="1"/>
              <a:t>Cartographica</a:t>
            </a:r>
            <a:r>
              <a:rPr lang="en-US" sz="1100" dirty="0"/>
              <a:t>: The International Journal for Geographic Information and </a:t>
            </a:r>
            <a:r>
              <a:rPr lang="en-US" sz="1100" dirty="0" err="1"/>
              <a:t>Geovisualization</a:t>
            </a:r>
            <a:r>
              <a:rPr lang="en-US" sz="1100" dirty="0"/>
              <a:t>, 10:112–122, 1973.</a:t>
            </a:r>
          </a:p>
        </p:txBody>
      </p:sp>
    </p:spTree>
    <p:extLst>
      <p:ext uri="{BB962C8B-B14F-4D97-AF65-F5344CB8AC3E}">
        <p14:creationId xmlns:p14="http://schemas.microsoft.com/office/powerpoint/2010/main" val="162042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1" grpId="0"/>
      <p:bldP spid="25" grpId="0"/>
      <p:bldP spid="26" grpId="0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F5726-9743-559C-44B7-28BCF753C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4E1061-0C55-7450-F7F3-0ECA4005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5054-8F4D-4B67-8803-E473E83FD8A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026CBD-C28D-1239-FF11-CB093AC9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D8F5EA-A8A7-1DEA-C1C9-FE439AFE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60676AF-70D0-59AF-4157-1564C600A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Erstellen eines Datensatzes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 </a:t>
            </a:r>
            <a:r>
              <a:rPr lang="de-DE" sz="2000" b="0" i="0" kern="1200" dirty="0" err="1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LabelMe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 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FAE9A0D-F9B2-6E44-ACDA-6BDAD56776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DCC2CA7F-0E20-FBDF-A695-9E511503E2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1703388"/>
            <a:ext cx="7926183" cy="4334341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92BE89C2-7330-3C49-8FFF-25DC422740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199" y="1703388"/>
            <a:ext cx="7926184" cy="433434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70F1DE9-ABED-775A-D637-6968A20C5F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439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Diagram 4">
            <a:extLst>
              <a:ext uri="{FF2B5EF4-FFF2-40B4-BE49-F238E27FC236}">
                <a16:creationId xmlns:a16="http://schemas.microsoft.com/office/drawing/2014/main" id="{B919F797-3AD1-4A8F-85AA-E4D6A65BA46E}"/>
              </a:ext>
            </a:extLst>
          </p:cNvPr>
          <p:cNvGraphicFramePr/>
          <p:nvPr/>
        </p:nvGraphicFramePr>
        <p:xfrm>
          <a:off x="8094940" y="3061452"/>
          <a:ext cx="1415346" cy="2171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2" name="Diagram 4">
            <a:extLst>
              <a:ext uri="{FF2B5EF4-FFF2-40B4-BE49-F238E27FC236}">
                <a16:creationId xmlns:a16="http://schemas.microsoft.com/office/drawing/2014/main" id="{B919F797-3AD1-4A8F-85AA-E4D6A65BA46E}"/>
              </a:ext>
            </a:extLst>
          </p:cNvPr>
          <p:cNvGraphicFramePr/>
          <p:nvPr/>
        </p:nvGraphicFramePr>
        <p:xfrm>
          <a:off x="1080081" y="589964"/>
          <a:ext cx="6220459" cy="5480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DCF5550-E586-2F4D-9BFF-EA2A23A3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5487"/>
          </a:xfrm>
        </p:spPr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F2406C-7AB3-BA48-4B8A-67E2CFC7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CA16D0-0D58-A287-9D07-D4F19469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07EBF9-EC8B-9F58-CF49-88CB210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8DCD45CA-3EE6-58F1-DFB2-13FFBAD61A2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37" y="3427303"/>
            <a:ext cx="1920000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Grafik 12" descr="Ein Bild, das Schuhe enthält.&#10;&#10;Automatisch generierte Beschreibung">
            <a:extLst>
              <a:ext uri="{FF2B5EF4-FFF2-40B4-BE49-F238E27FC236}">
                <a16:creationId xmlns:a16="http://schemas.microsoft.com/office/drawing/2014/main" id="{4267AC41-BE3A-A0E7-56B8-3C950FC8CCA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616" y="3427302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42F2DB2-2B0E-AE0B-37C3-EE40808E80A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7303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888E936E-A2EF-4C6B-BA71-DCCE49BE021D}"/>
              </a:ext>
            </a:extLst>
          </p:cNvPr>
          <p:cNvSpPr txBox="1"/>
          <p:nvPr/>
        </p:nvSpPr>
        <p:spPr bwMode="gray">
          <a:xfrm>
            <a:off x="9638307" y="2679489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Segmentierung</a:t>
            </a:r>
          </a:p>
          <a:p>
            <a:pPr algn="ctr"/>
            <a:r>
              <a:rPr lang="de-DE" dirty="0"/>
              <a:t>der Plaques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1289FB9-BA1E-7C68-0426-32E60CDD3E2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ED7849F-B77B-031F-232B-53F1C0071BD2}"/>
              </a:ext>
            </a:extLst>
          </p:cNvPr>
          <p:cNvSpPr txBox="1"/>
          <p:nvPr/>
        </p:nvSpPr>
        <p:spPr bwMode="gray">
          <a:xfrm>
            <a:off x="6096000" y="26684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Segmentierung</a:t>
            </a:r>
          </a:p>
          <a:p>
            <a:pPr algn="ctr"/>
            <a:r>
              <a:rPr lang="de-DE" dirty="0"/>
              <a:t>der Arterien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C98C6BF-F6CB-E9D9-0B20-0C09110355E8}"/>
              </a:ext>
            </a:extLst>
          </p:cNvPr>
          <p:cNvSpPr txBox="1"/>
          <p:nvPr/>
        </p:nvSpPr>
        <p:spPr bwMode="gray">
          <a:xfrm>
            <a:off x="8068430" y="2216787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sz="1400" dirty="0"/>
              <a:t>Morph. K-NN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587367C-BC98-E609-D58A-F95341C38081}"/>
              </a:ext>
            </a:extLst>
          </p:cNvPr>
          <p:cNvSpPr txBox="1"/>
          <p:nvPr/>
        </p:nvSpPr>
        <p:spPr bwMode="gray">
          <a:xfrm>
            <a:off x="8016000" y="46900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sz="1400" dirty="0"/>
              <a:t>W-Net</a:t>
            </a:r>
          </a:p>
        </p:txBody>
      </p: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BA3F15CF-61A4-7F53-83C8-837E38521BE7}"/>
              </a:ext>
            </a:extLst>
          </p:cNvPr>
          <p:cNvGrpSpPr/>
          <p:nvPr/>
        </p:nvGrpSpPr>
        <p:grpSpPr>
          <a:xfrm>
            <a:off x="8207917" y="5231844"/>
            <a:ext cx="1717643" cy="799363"/>
            <a:chOff x="4554249" y="1721366"/>
            <a:chExt cx="7168120" cy="3335924"/>
          </a:xfrm>
        </p:grpSpPr>
        <p:pic>
          <p:nvPicPr>
            <p:cNvPr id="96" name="Grafik 95" descr="Ein Bild, das Metallwaren enthält.&#10;&#10;Automatisch generierte Beschreibung">
              <a:extLst>
                <a:ext uri="{FF2B5EF4-FFF2-40B4-BE49-F238E27FC236}">
                  <a16:creationId xmlns:a16="http://schemas.microsoft.com/office/drawing/2014/main" id="{2DB799B7-61A5-54FE-CB45-A0C2427B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4249" y="1754999"/>
              <a:ext cx="814157" cy="610618"/>
            </a:xfrm>
            <a:prstGeom prst="rect">
              <a:avLst/>
            </a:prstGeom>
          </p:spPr>
        </p:pic>
        <p:pic>
          <p:nvPicPr>
            <p:cNvPr id="97" name="Grafik 96" descr="Ein Bild, das Metallwaren enthält.&#10;&#10;Automatisch generierte Beschreibung">
              <a:extLst>
                <a:ext uri="{FF2B5EF4-FFF2-40B4-BE49-F238E27FC236}">
                  <a16:creationId xmlns:a16="http://schemas.microsoft.com/office/drawing/2014/main" id="{8E9877AB-38C4-6C25-2B9C-0DDCF31CA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8212" y="1754999"/>
              <a:ext cx="814157" cy="610618"/>
            </a:xfrm>
            <a:prstGeom prst="rect">
              <a:avLst/>
            </a:prstGeom>
          </p:spPr>
        </p:pic>
        <p:pic>
          <p:nvPicPr>
            <p:cNvPr id="98" name="Grafik 97">
              <a:extLst>
                <a:ext uri="{FF2B5EF4-FFF2-40B4-BE49-F238E27FC236}">
                  <a16:creationId xmlns:a16="http://schemas.microsoft.com/office/drawing/2014/main" id="{9468951C-0962-9012-4365-99B75F364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3506" y="1721366"/>
              <a:ext cx="5618586" cy="2707328"/>
            </a:xfrm>
            <a:prstGeom prst="rect">
              <a:avLst/>
            </a:prstGeom>
          </p:spPr>
        </p:pic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5717B2B3-E1AE-BA15-8997-281D0D5A7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1072" y="4446672"/>
              <a:ext cx="814157" cy="610618"/>
            </a:xfrm>
            <a:prstGeom prst="rect">
              <a:avLst/>
            </a:prstGeom>
          </p:spPr>
        </p:pic>
      </p:grpSp>
      <p:pic>
        <p:nvPicPr>
          <p:cNvPr id="103" name="Grafik 102">
            <a:extLst>
              <a:ext uri="{FF2B5EF4-FFF2-40B4-BE49-F238E27FC236}">
                <a16:creationId xmlns:a16="http://schemas.microsoft.com/office/drawing/2014/main" id="{F5218157-4099-86F2-D213-52329BD2CE9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679" y="2728562"/>
            <a:ext cx="740798" cy="547215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6ED7849F-B77B-031F-232B-53F1C0071BD2}"/>
              </a:ext>
            </a:extLst>
          </p:cNvPr>
          <p:cNvSpPr txBox="1"/>
          <p:nvPr/>
        </p:nvSpPr>
        <p:spPr bwMode="gray">
          <a:xfrm>
            <a:off x="228028" y="26684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Histologischer</a:t>
            </a:r>
          </a:p>
          <a:p>
            <a:pPr algn="ctr"/>
            <a:r>
              <a:rPr lang="de-DE" dirty="0"/>
              <a:t> Schnitt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BE02391-7D43-4624-A7B9-60362AA7E67E}"/>
              </a:ext>
            </a:extLst>
          </p:cNvPr>
          <p:cNvSpPr/>
          <p:nvPr/>
        </p:nvSpPr>
        <p:spPr>
          <a:xfrm flipV="1">
            <a:off x="159119" y="1571625"/>
            <a:ext cx="5882893" cy="4498833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C77A17-DA5C-6A93-A643-52C1633654C2}"/>
              </a:ext>
            </a:extLst>
          </p:cNvPr>
          <p:cNvSpPr/>
          <p:nvPr/>
        </p:nvSpPr>
        <p:spPr>
          <a:xfrm flipV="1">
            <a:off x="3571875" y="150683"/>
            <a:ext cx="2787756" cy="1420941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5BDB505-27BE-9972-5B63-1DED2A296A56}"/>
              </a:ext>
            </a:extLst>
          </p:cNvPr>
          <p:cNvSpPr/>
          <p:nvPr/>
        </p:nvSpPr>
        <p:spPr>
          <a:xfrm>
            <a:off x="8446294" y="2343529"/>
            <a:ext cx="1178143" cy="1799166"/>
          </a:xfrm>
          <a:prstGeom prst="rect">
            <a:avLst/>
          </a:prstGeom>
          <a:solidFill>
            <a:srgbClr val="FFFFFF">
              <a:alpha val="81961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82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Metallwaren enthält.&#10;&#10;Automatisch generierte Beschreibung">
            <a:extLst>
              <a:ext uri="{FF2B5EF4-FFF2-40B4-BE49-F238E27FC236}">
                <a16:creationId xmlns:a16="http://schemas.microsoft.com/office/drawing/2014/main" id="{100CE3D3-23E5-FBF4-AA49-15B72151BC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1737021"/>
            <a:ext cx="1104207" cy="82815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E0C3F02-9301-B1B5-BF23-6541B2A99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B23D54-B433-8416-EBB9-2247CE1B2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D74B38-8548-258C-E24A-CC0064A6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0CA9A8-1676-2235-4614-F6A9FDAD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6D94A8A-5D89-58E6-9847-DDBBB6910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280782"/>
          </a:xfrm>
        </p:spPr>
        <p:txBody>
          <a:bodyPr/>
          <a:lstStyle/>
          <a:p>
            <a:r>
              <a:rPr lang="de-DE" sz="1800" dirty="0">
                <a:solidFill>
                  <a:srgbClr val="000000"/>
                </a:solidFill>
                <a:latin typeface="Myriad Pro" panose="020B0503030403020204"/>
              </a:rPr>
              <a:t>Plaque Segmentierung </a:t>
            </a:r>
            <a:r>
              <a:rPr lang="de-DE" sz="1600" dirty="0"/>
              <a:t>—</a:t>
            </a:r>
            <a:r>
              <a:rPr lang="de-DE" sz="1800" dirty="0">
                <a:solidFill>
                  <a:srgbClr val="000000"/>
                </a:solidFill>
                <a:latin typeface="Myriad Pro" panose="020B0503030403020204"/>
              </a:rPr>
              <a:t> Unüberwachtes Lernen mit W-Net</a:t>
            </a:r>
            <a:endParaRPr lang="de-DE" sz="18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EE0F55D-43FE-180E-4F6C-5EFE5061ED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533" y="1703388"/>
            <a:ext cx="7620250" cy="367183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23350F6-1E66-C3FE-8F25-1520628C2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533" y="1703388"/>
            <a:ext cx="7620250" cy="367183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2F33A2E-100F-E7B4-9C63-D157557F24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533" y="1703388"/>
            <a:ext cx="7620250" cy="367183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9D2B8DB-BE3A-EF1A-D1F8-86CE622638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533" y="1703388"/>
            <a:ext cx="7620250" cy="367183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6A13AF9-F5CB-B859-4F38-81B4326B8E6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052" y="5194738"/>
            <a:ext cx="1104207" cy="828156"/>
          </a:xfrm>
          <a:prstGeom prst="rect">
            <a:avLst/>
          </a:prstGeom>
        </p:spPr>
      </p:pic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588BBA7B-03FE-2414-585F-96193CE4E493}"/>
              </a:ext>
            </a:extLst>
          </p:cNvPr>
          <p:cNvCxnSpPr>
            <a:cxnSpLocks/>
          </p:cNvCxnSpPr>
          <p:nvPr/>
        </p:nvCxnSpPr>
        <p:spPr>
          <a:xfrm>
            <a:off x="5175156" y="3318471"/>
            <a:ext cx="1" cy="1846170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>
            <a:extLst>
              <a:ext uri="{FF2B5EF4-FFF2-40B4-BE49-F238E27FC236}">
                <a16:creationId xmlns:a16="http://schemas.microsoft.com/office/drawing/2014/main" id="{E9735A1B-8B02-CC1A-2900-5EB9C7C4324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pic>
        <p:nvPicPr>
          <p:cNvPr id="13" name="Grafik 12" descr="Ein Bild, das Metallwaren enthält.&#10;&#10;Automatisch generierte Beschreibung">
            <a:extLst>
              <a:ext uri="{FF2B5EF4-FFF2-40B4-BE49-F238E27FC236}">
                <a16:creationId xmlns:a16="http://schemas.microsoft.com/office/drawing/2014/main" id="{F0A60B83-1EAB-3D5A-6A48-1B70CDBE15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6704" y="1737021"/>
            <a:ext cx="1104207" cy="828156"/>
          </a:xfrm>
          <a:prstGeom prst="rect">
            <a:avLst/>
          </a:prstGeom>
        </p:spPr>
      </p:pic>
      <p:sp>
        <p:nvSpPr>
          <p:cNvPr id="7" name="Textplatzhalter 9">
            <a:extLst>
              <a:ext uri="{FF2B5EF4-FFF2-40B4-BE49-F238E27FC236}">
                <a16:creationId xmlns:a16="http://schemas.microsoft.com/office/drawing/2014/main" id="{59DCF43F-CB20-CBA0-18F7-0860C6B0B14E}"/>
              </a:ext>
            </a:extLst>
          </p:cNvPr>
          <p:cNvSpPr txBox="1">
            <a:spLocks/>
          </p:cNvSpPr>
          <p:nvPr/>
        </p:nvSpPr>
        <p:spPr bwMode="gray">
          <a:xfrm>
            <a:off x="4116748" y="6149879"/>
            <a:ext cx="7849639" cy="171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/>
            <a:r>
              <a:rPr lang="en-US" sz="1100" dirty="0"/>
              <a:t>X. Xia and B. </a:t>
            </a:r>
            <a:r>
              <a:rPr lang="en-US" sz="1100" dirty="0" err="1"/>
              <a:t>Kulis</a:t>
            </a:r>
            <a:r>
              <a:rPr lang="en-US" sz="1100" dirty="0"/>
              <a:t>. W-Net: A Deep Model for Fully Unsupervised Image Segmentation, 2017. </a:t>
            </a:r>
          </a:p>
        </p:txBody>
      </p:sp>
    </p:spTree>
    <p:extLst>
      <p:ext uri="{BB962C8B-B14F-4D97-AF65-F5344CB8AC3E}">
        <p14:creationId xmlns:p14="http://schemas.microsoft.com/office/powerpoint/2010/main" val="24067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B899E091-2E0E-FEC2-5969-62C5858266EC}"/>
              </a:ext>
            </a:extLst>
          </p:cNvPr>
          <p:cNvGrpSpPr/>
          <p:nvPr/>
        </p:nvGrpSpPr>
        <p:grpSpPr>
          <a:xfrm>
            <a:off x="8507416" y="3686835"/>
            <a:ext cx="1428996" cy="954534"/>
            <a:chOff x="6945760" y="3688197"/>
            <a:chExt cx="1428996" cy="954534"/>
          </a:xfrm>
        </p:grpSpPr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3FC348C0-7B95-8590-BBC3-EA523FD7F994}"/>
                </a:ext>
              </a:extLst>
            </p:cNvPr>
            <p:cNvSpPr/>
            <p:nvPr/>
          </p:nvSpPr>
          <p:spPr>
            <a:xfrm>
              <a:off x="8158732" y="3688197"/>
              <a:ext cx="216024" cy="197547"/>
            </a:xfrm>
            <a:prstGeom prst="rect">
              <a:avLst/>
            </a:prstGeom>
            <a:solidFill>
              <a:srgbClr val="2090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90F5C550-2363-2751-15B9-5EF3D4A9584C}"/>
                </a:ext>
              </a:extLst>
            </p:cNvPr>
            <p:cNvSpPr/>
            <p:nvPr/>
          </p:nvSpPr>
          <p:spPr>
            <a:xfrm>
              <a:off x="8158732" y="3940526"/>
              <a:ext cx="216024" cy="197547"/>
            </a:xfrm>
            <a:prstGeom prst="rect">
              <a:avLst/>
            </a:prstGeom>
            <a:solidFill>
              <a:srgbClr val="1E97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8A34B5BC-B08E-1391-2CF7-282165C763CA}"/>
                </a:ext>
              </a:extLst>
            </p:cNvPr>
            <p:cNvSpPr/>
            <p:nvPr/>
          </p:nvSpPr>
          <p:spPr>
            <a:xfrm>
              <a:off x="8158732" y="4445184"/>
              <a:ext cx="216024" cy="197547"/>
            </a:xfrm>
            <a:prstGeom prst="rect">
              <a:avLst/>
            </a:prstGeom>
            <a:solidFill>
              <a:srgbClr val="2D69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7BD31B8-F467-3764-871F-3BDD847F4B9E}"/>
                </a:ext>
              </a:extLst>
            </p:cNvPr>
            <p:cNvSpPr/>
            <p:nvPr/>
          </p:nvSpPr>
          <p:spPr>
            <a:xfrm>
              <a:off x="8158732" y="4192855"/>
              <a:ext cx="216024" cy="197547"/>
            </a:xfrm>
            <a:prstGeom prst="rect">
              <a:avLst/>
            </a:prstGeom>
            <a:solidFill>
              <a:srgbClr val="287A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71188745-9383-7228-FB46-C7E18B0B70FF}"/>
                </a:ext>
              </a:extLst>
            </p:cNvPr>
            <p:cNvSpPr/>
            <p:nvPr/>
          </p:nvSpPr>
          <p:spPr>
            <a:xfrm>
              <a:off x="6945760" y="4066690"/>
              <a:ext cx="216024" cy="197547"/>
            </a:xfrm>
            <a:prstGeom prst="rect">
              <a:avLst/>
            </a:prstGeom>
            <a:solidFill>
              <a:srgbClr val="FDE7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E0C3F02-9301-B1B5-BF23-6541B2A99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B23D54-B433-8416-EBB9-2247CE1B2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D74B38-8548-258C-E24A-CC0064A6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0CA9A8-1676-2235-4614-F6A9FDAD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6D94A8A-5D89-58E6-9847-DDBBB6910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280782"/>
          </a:xfrm>
        </p:spPr>
        <p:txBody>
          <a:bodyPr/>
          <a:lstStyle/>
          <a:p>
            <a:r>
              <a:rPr lang="de-DE" sz="1800" b="0" i="0" kern="1200" dirty="0">
                <a:solidFill>
                  <a:srgbClr val="000000"/>
                </a:solidFill>
                <a:effectLst/>
                <a:latin typeface="Myriad Pro" panose="020B0503030403020204"/>
                <a:ea typeface="+mn-ea"/>
                <a:cs typeface="+mn-cs"/>
              </a:rPr>
              <a:t>Segmentierung </a:t>
            </a:r>
            <a:r>
              <a:rPr lang="de-DE" sz="1600" dirty="0"/>
              <a:t>—</a:t>
            </a:r>
            <a:r>
              <a:rPr lang="de-DE" sz="1800" dirty="0">
                <a:solidFill>
                  <a:srgbClr val="000000"/>
                </a:solidFill>
                <a:latin typeface="Myriad Pro" panose="020B0503030403020204"/>
              </a:rPr>
              <a:t> Unüberwachtes Lernen mit W-Net</a:t>
            </a:r>
            <a:endParaRPr lang="de-DE" sz="1800" dirty="0">
              <a:effectLst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1B7D8A0-0ED8-25CD-E8BA-150ABFC3D2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299237"/>
          </a:xfrm>
        </p:spPr>
        <p:txBody>
          <a:bodyPr/>
          <a:lstStyle/>
          <a:p>
            <a:pPr lvl="2"/>
            <a:r>
              <a:rPr lang="de-DE" dirty="0"/>
              <a:t>Reconstruction Loss</a:t>
            </a:r>
          </a:p>
          <a:p>
            <a:pPr lvl="3"/>
            <a:r>
              <a:rPr lang="de-DE" dirty="0"/>
              <a:t> </a:t>
            </a:r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r>
              <a:rPr lang="de-DE" dirty="0"/>
              <a:t>Soft N-Cut Loss basiert auf dem N-Cut Loss</a:t>
            </a:r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3"/>
            <a:r>
              <a:rPr lang="de-DE" dirty="0"/>
              <a:t> </a:t>
            </a:r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r>
              <a:rPr lang="de-DE" dirty="0"/>
              <a:t>                                                                           </a:t>
            </a:r>
          </a:p>
          <a:p>
            <a:pPr marL="0" lvl="3" indent="0">
              <a:buNone/>
            </a:pPr>
            <a:r>
              <a:rPr lang="de-DE" dirty="0"/>
              <a:t> </a:t>
            </a:r>
          </a:p>
        </p:txBody>
      </p:sp>
      <p:pic>
        <p:nvPicPr>
          <p:cNvPr id="21" name="Grafik 20" descr="\documentclass{article}&#10;\usepackage{amsmath}&#10;\pagestyle{empty}&#10;\begin{document}&#10;&#10;&#10;\begin{align*}&#10;J_{\text{reconstruction}}&amp;=\left\|\mathbf{X}-U_{Dec}\left(U_{Enc}\left(\mathbf{X} ; W_{Enc}\right) ; W_{Dec}\right)\right\|_2^2 \\&#10;J_{\text {soft N-cut}}(V, K)&amp;=K-\sum_{k=1}^K \frac{\sum_{u \in V} p\left(u=A_k\right) \sum_{u \in V} w(u, v) p\left(v=A_k\right)}{\sum_{u \in V} p\left(u=A_k\right) \sum_{t \in V} w(u, t)}&#10;\end{align*}&#10;&#10;\end{document}" title="IguanaTex Bitmap Display">
            <a:extLst>
              <a:ext uri="{FF2B5EF4-FFF2-40B4-BE49-F238E27FC236}">
                <a16:creationId xmlns:a16="http://schemas.microsoft.com/office/drawing/2014/main" id="{5E84B62C-C279-16BD-246B-44A123A6039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996" y="1933710"/>
            <a:ext cx="5360000" cy="281945"/>
          </a:xfrm>
          <a:prstGeom prst="rect">
            <a:avLst/>
          </a:prstGeom>
        </p:spPr>
      </p:pic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81BD11CC-E480-DA60-33F2-6D3ADBD0B4C7}"/>
              </a:ext>
            </a:extLst>
          </p:cNvPr>
          <p:cNvCxnSpPr>
            <a:cxnSpLocks/>
          </p:cNvCxnSpPr>
          <p:nvPr/>
        </p:nvCxnSpPr>
        <p:spPr>
          <a:xfrm flipV="1">
            <a:off x="2040682" y="2161703"/>
            <a:ext cx="0" cy="243872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662EC482-C785-1208-9F3E-D5B767A7F4C1}"/>
              </a:ext>
            </a:extLst>
          </p:cNvPr>
          <p:cNvCxnSpPr>
            <a:cxnSpLocks/>
          </p:cNvCxnSpPr>
          <p:nvPr/>
        </p:nvCxnSpPr>
        <p:spPr>
          <a:xfrm flipV="1">
            <a:off x="3761630" y="2161703"/>
            <a:ext cx="0" cy="243872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8725E790-4922-3008-A1CE-840AF51E576A}"/>
              </a:ext>
            </a:extLst>
          </p:cNvPr>
          <p:cNvCxnSpPr>
            <a:cxnSpLocks/>
          </p:cNvCxnSpPr>
          <p:nvPr/>
        </p:nvCxnSpPr>
        <p:spPr>
          <a:xfrm flipV="1">
            <a:off x="4373574" y="2161703"/>
            <a:ext cx="0" cy="243872"/>
          </a:xfrm>
          <a:prstGeom prst="straightConnector1">
            <a:avLst/>
          </a:prstGeom>
          <a:ln w="34925">
            <a:solidFill>
              <a:schemeClr val="bg2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2B80DEE5-4B0B-98DC-640E-CC7D28857527}"/>
              </a:ext>
            </a:extLst>
          </p:cNvPr>
          <p:cNvSpPr txBox="1"/>
          <p:nvPr/>
        </p:nvSpPr>
        <p:spPr bwMode="gray">
          <a:xfrm>
            <a:off x="1565485" y="2506739"/>
            <a:ext cx="9503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dirty="0"/>
              <a:t>Eingabe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280CFFA-1564-09A0-4F6C-EB887EFB9705}"/>
              </a:ext>
            </a:extLst>
          </p:cNvPr>
          <p:cNvSpPr txBox="1"/>
          <p:nvPr/>
        </p:nvSpPr>
        <p:spPr bwMode="gray">
          <a:xfrm>
            <a:off x="3028419" y="2386669"/>
            <a:ext cx="2099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dirty="0"/>
              <a:t>Parameter</a:t>
            </a:r>
          </a:p>
          <a:p>
            <a:pPr algn="ctr"/>
            <a:r>
              <a:rPr lang="de-DE" sz="1400" dirty="0"/>
              <a:t>Encoder und Decoder</a:t>
            </a:r>
          </a:p>
        </p:txBody>
      </p:sp>
      <p:pic>
        <p:nvPicPr>
          <p:cNvPr id="13" name="Grafik 12" descr="\documentclass{article}&#10;\usepackage{amsmath}&#10;\pagestyle{empty}&#10;\begin{document}&#10;&#10;&#10;\begin{equation*}&#10;\begin{aligned}&#10;J_{\text{Soft N-Cut}}&amp;=K-\sum_{k=1}^K \frac{\sum_{u \in V, v \in V} w(u, v) p\left(u=A_k\right) p\left(v=A_k\right)}{\sum_{u \in A_k, t \in V} w(u, t) p\left(u=A_k\right)}&#10;\end{aligned}&#10;\end{equation*}&#10;&#10;\end{document}" title="IguanaTex Bitmap Display">
            <a:extLst>
              <a:ext uri="{FF2B5EF4-FFF2-40B4-BE49-F238E27FC236}">
                <a16:creationId xmlns:a16="http://schemas.microsoft.com/office/drawing/2014/main" id="{2B93C550-8900-EAB6-1CD4-30C4B67BC5B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178" y="3627465"/>
            <a:ext cx="4715202" cy="521050"/>
          </a:xfrm>
          <a:prstGeom prst="rect">
            <a:avLst/>
          </a:prstGeom>
        </p:spPr>
      </p:pic>
      <p:pic>
        <p:nvPicPr>
          <p:cNvPr id="48" name="Grafik 47" descr="\documentclass{article}&#10;\usepackage{amsmath}&#10;\pagestyle{empty}&#10;\begin{document}&#10;&#10;\begin{equation*}&#10;\begin{array}{ll}&#10;A_k &amp; \text { Set of pixels in segment } k \\&#10;V &amp; \text { Set of all pixels } \\&#10;w &amp; \text { Weight between two pixels } \\&#10;p\left(u=A_k\right) &amp; \text { Probability of node } u \text { belongs to class } A_k&#10;\end{array}&#10;\end{equation*}&#10;&#10;&#10;\end{document}" title="IguanaTex Bitmap Display">
            <a:extLst>
              <a:ext uri="{FF2B5EF4-FFF2-40B4-BE49-F238E27FC236}">
                <a16:creationId xmlns:a16="http://schemas.microsoft.com/office/drawing/2014/main" id="{3990DE4F-5B46-5944-D1FB-FA559B97465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42" y="4388228"/>
            <a:ext cx="4244903" cy="809144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51378BA2-3B62-C6EC-A315-7EA2C250EDC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9833" y="1721021"/>
            <a:ext cx="1826579" cy="1522149"/>
          </a:xfrm>
          <a:prstGeom prst="rect">
            <a:avLst/>
          </a:prstGeom>
        </p:spPr>
      </p:pic>
      <p:sp>
        <p:nvSpPr>
          <p:cNvPr id="66" name="Geschweifte Klammer links 65">
            <a:extLst>
              <a:ext uri="{FF2B5EF4-FFF2-40B4-BE49-F238E27FC236}">
                <a16:creationId xmlns:a16="http://schemas.microsoft.com/office/drawing/2014/main" id="{7A02FDE6-D188-59E8-FB22-1CC163E1E3BD}"/>
              </a:ext>
            </a:extLst>
          </p:cNvPr>
          <p:cNvSpPr/>
          <p:nvPr/>
        </p:nvSpPr>
        <p:spPr>
          <a:xfrm>
            <a:off x="9432292" y="3695571"/>
            <a:ext cx="186291" cy="94625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Geschweifte Klammer links 67">
            <a:extLst>
              <a:ext uri="{FF2B5EF4-FFF2-40B4-BE49-F238E27FC236}">
                <a16:creationId xmlns:a16="http://schemas.microsoft.com/office/drawing/2014/main" id="{5FDAC3DA-6DCA-F7D3-6958-3F3CCF88DBC7}"/>
              </a:ext>
            </a:extLst>
          </p:cNvPr>
          <p:cNvSpPr/>
          <p:nvPr/>
        </p:nvSpPr>
        <p:spPr>
          <a:xfrm>
            <a:off x="7671789" y="1739364"/>
            <a:ext cx="372878" cy="1495945"/>
          </a:xfrm>
          <a:prstGeom prst="leftBrace">
            <a:avLst>
              <a:gd name="adj1" fmla="val 4485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2" name="Grafik 71" descr="\documentclass{article}&#10;\usepackage{amsmath}&#10;\pagestyle{empty}&#10;\begin{document}&#10;&#10;$V$&#10;&#10;&#10;\end{document}" title="IguanaTex Bitmap Display">
            <a:extLst>
              <a:ext uri="{FF2B5EF4-FFF2-40B4-BE49-F238E27FC236}">
                <a16:creationId xmlns:a16="http://schemas.microsoft.com/office/drawing/2014/main" id="{093DCFD9-6968-2596-073C-8A92881292D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125" y="2437395"/>
            <a:ext cx="126933" cy="124800"/>
          </a:xfrm>
          <a:prstGeom prst="rect">
            <a:avLst/>
          </a:prstGeom>
        </p:spPr>
      </p:pic>
      <p:pic>
        <p:nvPicPr>
          <p:cNvPr id="74" name="Grafik 73" descr="\documentclass{article}&#10;\usepackage{amsmath}&#10;\pagestyle{empty}&#10;\begin{document}&#10;&#10;Example: $k=1,...,5$&#10;&#10;&#10;\end{document}" title="IguanaTex Bitmap Display">
            <a:extLst>
              <a:ext uri="{FF2B5EF4-FFF2-40B4-BE49-F238E27FC236}">
                <a16:creationId xmlns:a16="http://schemas.microsoft.com/office/drawing/2014/main" id="{7B172665-929A-DE7A-4A9A-4A81712ED27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611" y="3346886"/>
            <a:ext cx="1606400" cy="156800"/>
          </a:xfrm>
          <a:prstGeom prst="rect">
            <a:avLst/>
          </a:prstGeom>
        </p:spPr>
      </p:pic>
      <p:pic>
        <p:nvPicPr>
          <p:cNvPr id="76" name="Grafik 75" descr="\documentclass{article}&#10;\usepackage{amsmath}&#10;\pagestyle{empty}&#10;\begin{document}&#10;&#10;&#10;$A_1$&#10;&#10;\end{document}" title="IguanaTex Bitmap Display">
            <a:extLst>
              <a:ext uri="{FF2B5EF4-FFF2-40B4-BE49-F238E27FC236}">
                <a16:creationId xmlns:a16="http://schemas.microsoft.com/office/drawing/2014/main" id="{8B0685C9-43B4-604F-D9E1-ED820D2A2DC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720" y="4081601"/>
            <a:ext cx="185600" cy="153600"/>
          </a:xfrm>
          <a:prstGeom prst="rect">
            <a:avLst/>
          </a:prstGeom>
        </p:spPr>
      </p:pic>
      <p:pic>
        <p:nvPicPr>
          <p:cNvPr id="78" name="Grafik 77" descr="\documentclass{article}&#10;\usepackage{amsmath}&#10;\pagestyle{empty}&#10;\begin{document}&#10;&#10;&#10;$V - A_1$&#10;&#10;\end{document}" title="IguanaTex Bitmap Display">
            <a:extLst>
              <a:ext uri="{FF2B5EF4-FFF2-40B4-BE49-F238E27FC236}">
                <a16:creationId xmlns:a16="http://schemas.microsoft.com/office/drawing/2014/main" id="{7D334CF2-F031-0ABC-1655-1F77CFAC54E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2722" y="4085935"/>
            <a:ext cx="540800" cy="144932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428F9FAD-EC4D-349F-73A3-BBB6B769103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790CD36C-E9F3-1196-82BD-6DD3F0F01178}"/>
              </a:ext>
            </a:extLst>
          </p:cNvPr>
          <p:cNvSpPr txBox="1">
            <a:spLocks/>
          </p:cNvSpPr>
          <p:nvPr/>
        </p:nvSpPr>
        <p:spPr bwMode="gray">
          <a:xfrm>
            <a:off x="4116748" y="6149879"/>
            <a:ext cx="7849639" cy="543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/>
            <a:r>
              <a:rPr lang="en-US" sz="1100" dirty="0"/>
              <a:t>X. Xia and B. </a:t>
            </a:r>
            <a:r>
              <a:rPr lang="en-US" sz="1100" dirty="0" err="1"/>
              <a:t>Kulis</a:t>
            </a:r>
            <a:r>
              <a:rPr lang="en-US" sz="1100" dirty="0"/>
              <a:t>. W-Net: A Deep Model for Fully Unsupervised Image Segmentation, 2017.</a:t>
            </a:r>
            <a:br>
              <a:rPr lang="en-US" sz="1100" dirty="0"/>
            </a:br>
            <a:r>
              <a:rPr lang="en-US" sz="1100" dirty="0"/>
              <a:t>J. Shi and J. Malik. Normalized Cuts and Image Segmentation. IEEE Transactions on Pattern Analysis and Machine Intelligence, :888–905, 2000. </a:t>
            </a:r>
          </a:p>
        </p:txBody>
      </p:sp>
    </p:spTree>
    <p:extLst>
      <p:ext uri="{BB962C8B-B14F-4D97-AF65-F5344CB8AC3E}">
        <p14:creationId xmlns:p14="http://schemas.microsoft.com/office/powerpoint/2010/main" val="241584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66" grpId="0" animBg="1"/>
      <p:bldP spid="6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F5726-9743-559C-44B7-28BCF753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A4E1061-0C55-7450-F7F3-0ECA4005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5054-8F4D-4B67-8803-E473E83FD8A6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5026CBD-C28D-1239-FF11-CB093AC9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D8F5EA-A8A7-1DEA-C1C9-FE439AFE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60676AF-70D0-59AF-4157-1564C600A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Unüberwachtes Lernen mit W-Net </a:t>
            </a:r>
            <a:r>
              <a:rPr lang="de-DE" dirty="0">
                <a:solidFill>
                  <a:srgbClr val="084653"/>
                </a:solidFill>
                <a:latin typeface="Myriad Pro" panose="020B0503030403020204"/>
              </a:rPr>
              <a:t>— </a:t>
            </a:r>
            <a:r>
              <a:rPr lang="de-DE" dirty="0" err="1">
                <a:solidFill>
                  <a:srgbClr val="084653"/>
                </a:solidFill>
                <a:latin typeface="Myriad Pro" panose="020B0503030403020204"/>
              </a:rPr>
              <a:t>Weightings</a:t>
            </a:r>
            <a:r>
              <a:rPr lang="de-DE" dirty="0"/>
              <a:t>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 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FAE9A0D-F9B2-6E44-ACDA-6BDAD56776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4010200"/>
          </a:xfrm>
        </p:spPr>
        <p:txBody>
          <a:bodyPr/>
          <a:lstStyle/>
          <a:p>
            <a:pPr lvl="2"/>
            <a:r>
              <a:rPr lang="de-DE" dirty="0"/>
              <a:t>Default</a:t>
            </a:r>
          </a:p>
          <a:p>
            <a:pPr lvl="2"/>
            <a:endParaRPr lang="de-DE" dirty="0"/>
          </a:p>
          <a:p>
            <a:pPr lvl="3"/>
            <a:r>
              <a:rPr lang="de-DE" dirty="0"/>
              <a:t> </a:t>
            </a:r>
          </a:p>
          <a:p>
            <a:pPr lvl="2"/>
            <a:endParaRPr lang="de-DE" dirty="0"/>
          </a:p>
          <a:p>
            <a:pPr lvl="2"/>
            <a:r>
              <a:rPr lang="de-DE" dirty="0"/>
              <a:t>Linear</a:t>
            </a:r>
          </a:p>
          <a:p>
            <a:pPr lvl="2"/>
            <a:endParaRPr lang="de-DE" dirty="0"/>
          </a:p>
          <a:p>
            <a:pPr lvl="3"/>
            <a:r>
              <a:rPr lang="de-DE" dirty="0"/>
              <a:t> </a:t>
            </a:r>
          </a:p>
          <a:p>
            <a:pPr lvl="2"/>
            <a:endParaRPr lang="de-DE" dirty="0"/>
          </a:p>
          <a:p>
            <a:pPr lvl="2"/>
            <a:r>
              <a:rPr lang="de-DE" dirty="0" err="1"/>
              <a:t>Intensity</a:t>
            </a:r>
            <a:endParaRPr lang="de-DE" dirty="0"/>
          </a:p>
          <a:p>
            <a:pPr lvl="2"/>
            <a:endParaRPr lang="de-DE" dirty="0"/>
          </a:p>
          <a:p>
            <a:pPr lvl="3"/>
            <a:r>
              <a:rPr lang="de-DE" dirty="0"/>
              <a:t> </a:t>
            </a:r>
          </a:p>
          <a:p>
            <a:pPr lvl="2"/>
            <a:endParaRPr lang="de-DE" dirty="0"/>
          </a:p>
          <a:p>
            <a:pPr lvl="2"/>
            <a:r>
              <a:rPr lang="de-DE" dirty="0" err="1"/>
              <a:t>Two</a:t>
            </a:r>
            <a:r>
              <a:rPr lang="de-DE" dirty="0"/>
              <a:t> Radii</a:t>
            </a:r>
          </a:p>
          <a:p>
            <a:pPr lvl="2"/>
            <a:endParaRPr lang="de-DE" dirty="0"/>
          </a:p>
          <a:p>
            <a:pPr lvl="3"/>
            <a:r>
              <a:rPr lang="de-DE" dirty="0"/>
              <a:t> </a:t>
            </a:r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pic>
        <p:nvPicPr>
          <p:cNvPr id="21" name="Grafik 20" descr="\documentclass{article}&#10;\usepackage{amsmath}&#10;\pagestyle{empty}&#10;\begin{document}&#10;&#10;&#10;\begin{equation*}&#10;w_{i j}=e^{\frac{-\|F(i)-F(j)\|_2^2}{\sigma_I^2}} *\left\{\begin{array}{cc}&#10;e^\frac{-\|X(i)-X(j)\|_2^2}{\sigma_X^2} &amp; \text { if }\|X(i)-X(j)\|_2&lt;r_1 \\&#10;0 &amp; \text { otherwise }&#10;\end{array}\right.&#10;\end{equation*}&#10;&#10;\end{document}" title="IguanaTex Bitmap Display">
            <a:extLst>
              <a:ext uri="{FF2B5EF4-FFF2-40B4-BE49-F238E27FC236}">
                <a16:creationId xmlns:a16="http://schemas.microsoft.com/office/drawing/2014/main" id="{ABCD04C3-48AC-7837-7F94-D4C60DBC24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61" y="2001097"/>
            <a:ext cx="4905599" cy="556800"/>
          </a:xfrm>
          <a:prstGeom prst="rect">
            <a:avLst/>
          </a:prstGeom>
        </p:spPr>
      </p:pic>
      <p:pic>
        <p:nvPicPr>
          <p:cNvPr id="23" name="Grafik 22" descr="\documentclass{article}&#10;\usepackage{amsmath}&#10;\pagestyle{empty}&#10;\begin{document}&#10;&#10;\begin{equation*}&#10;w_{i j}=e^{\frac{-\|F(i)-F(j)\|_2^2}{\sigma_I^2}} *\left\{\begin{array}{ccc}&#10;1 &amp; \text { if }\|X(i)-X(j)\|_2=0 \\&#10;\frac{1}{\|X(i)-X(j)\|_2^2} &amp; \text { else if }\|X(i)-X(j)\|_2&lt;r_1 %\text{ and }\|X(i)-X(j)\|_2\neq0 &#10;\\&#10;0 &amp; \text { otherwise }&#10;\end{array}\right.&#10;\end{equation*}&#10;&#10;\end{document}" title="IguanaTex Bitmap Display">
            <a:extLst>
              <a:ext uri="{FF2B5EF4-FFF2-40B4-BE49-F238E27FC236}">
                <a16:creationId xmlns:a16="http://schemas.microsoft.com/office/drawing/2014/main" id="{2E80A9FD-6E48-0583-DA63-431A0A37F5A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61" y="2915667"/>
            <a:ext cx="5180800" cy="642133"/>
          </a:xfrm>
          <a:prstGeom prst="rect">
            <a:avLst/>
          </a:prstGeom>
        </p:spPr>
      </p:pic>
      <p:pic>
        <p:nvPicPr>
          <p:cNvPr id="25" name="Grafik 24" descr="\documentclass{article}&#10;\usepackage{amsmath}&#10;\pagestyle{empty}&#10;\begin{document}&#10;\begin{equation*}&#10;w_{i j}=e^{\frac{-\|F(i)-F(j)\|_2^2}{\sigma_I^2}} *\left\{\begin{array}{cc}&#10;1 &amp; \text { if }\|X(i)-X(j)\|_2&lt;r_1&#10;\\&#10;0 &amp; \text { otherwise }&#10;\end{array}\right.&#10;\end{equation*}&#10;&#10;&#10;&#10;\end{document}" title="IguanaTex Bitmap Display">
            <a:extLst>
              <a:ext uri="{FF2B5EF4-FFF2-40B4-BE49-F238E27FC236}">
                <a16:creationId xmlns:a16="http://schemas.microsoft.com/office/drawing/2014/main" id="{E87914C4-F8CB-282A-19EB-F6BD590499E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61" y="3915570"/>
            <a:ext cx="3951999" cy="473600"/>
          </a:xfrm>
          <a:prstGeom prst="rect">
            <a:avLst/>
          </a:prstGeom>
        </p:spPr>
      </p:pic>
      <p:pic>
        <p:nvPicPr>
          <p:cNvPr id="27" name="Grafik 26" descr="\documentclass{article}&#10;\usepackage{amsmath}&#10;\pagestyle{empty}&#10;\begin{document}&#10;\begin{equation*}&#10;w_{i j}=e^{\frac{-\|F(i)-F(j)\|_2^2}{\sigma_I^2}} *\left\{\begin{array}{ccc}&#10;e^\frac{-\|X(i)-X(j)\|_2^2}{\sigma_X^2} &amp; \text { if }\|X(i)-X(j)\|_2&lt;r_1 \\&#10;1 &amp; \text { if } r_1&lt;\|X(i)-X(j)\|_2&lt;r_2&#10;\\&#10;0 &amp; \text { otherwise }&#10;\end{array}\right.&#10;, r_1 &lt; r_2 &#10;\end{equation*}&#10;&#10;&#10;&#10;\end{document}" title="IguanaTex Bitmap Display">
            <a:extLst>
              <a:ext uri="{FF2B5EF4-FFF2-40B4-BE49-F238E27FC236}">
                <a16:creationId xmlns:a16="http://schemas.microsoft.com/office/drawing/2014/main" id="{90ACB5FA-E666-0A3D-9149-5CC426C229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61" y="4731496"/>
            <a:ext cx="6088533" cy="769067"/>
          </a:xfrm>
          <a:prstGeom prst="rect">
            <a:avLst/>
          </a:prstGeom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4052D86E-3C7E-0224-24EB-19047CDC0163}"/>
              </a:ext>
            </a:extLst>
          </p:cNvPr>
          <p:cNvGrpSpPr/>
          <p:nvPr/>
        </p:nvGrpSpPr>
        <p:grpSpPr>
          <a:xfrm>
            <a:off x="7516835" y="1672284"/>
            <a:ext cx="2652030" cy="3487042"/>
            <a:chOff x="9298570" y="1326149"/>
            <a:chExt cx="2652030" cy="3487042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722B216F-C1D8-A72A-52BD-1F170BECC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98570" y="1326149"/>
              <a:ext cx="2652030" cy="2195551"/>
            </a:xfrm>
            <a:prstGeom prst="rect">
              <a:avLst/>
            </a:prstGeom>
          </p:spPr>
        </p:pic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6A2BC75F-ED31-D321-48F4-57769062EBDF}"/>
                </a:ext>
              </a:extLst>
            </p:cNvPr>
            <p:cNvGrpSpPr/>
            <p:nvPr/>
          </p:nvGrpSpPr>
          <p:grpSpPr>
            <a:xfrm>
              <a:off x="9867175" y="2539052"/>
              <a:ext cx="1548354" cy="2274139"/>
              <a:chOff x="9795167" y="2641168"/>
              <a:chExt cx="1548354" cy="2274139"/>
            </a:xfrm>
          </p:grpSpPr>
          <p:sp>
            <p:nvSpPr>
              <p:cNvPr id="31" name="Rechteck 30">
                <a:extLst>
                  <a:ext uri="{FF2B5EF4-FFF2-40B4-BE49-F238E27FC236}">
                    <a16:creationId xmlns:a16="http://schemas.microsoft.com/office/drawing/2014/main" id="{20352408-7EAE-3F20-26BD-9A27BC221B89}"/>
                  </a:ext>
                </a:extLst>
              </p:cNvPr>
              <p:cNvSpPr/>
              <p:nvPr/>
            </p:nvSpPr>
            <p:spPr>
              <a:xfrm>
                <a:off x="10461600" y="3153569"/>
                <a:ext cx="45719" cy="45719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2" name="Gruppieren 31">
                <a:extLst>
                  <a:ext uri="{FF2B5EF4-FFF2-40B4-BE49-F238E27FC236}">
                    <a16:creationId xmlns:a16="http://schemas.microsoft.com/office/drawing/2014/main" id="{6756E99E-36B9-1AFA-1D38-601A3344B262}"/>
                  </a:ext>
                </a:extLst>
              </p:cNvPr>
              <p:cNvGrpSpPr/>
              <p:nvPr/>
            </p:nvGrpSpPr>
            <p:grpSpPr>
              <a:xfrm>
                <a:off x="9795167" y="2641168"/>
                <a:ext cx="1548354" cy="2274139"/>
                <a:chOff x="9795167" y="2641168"/>
                <a:chExt cx="1548354" cy="2274139"/>
              </a:xfrm>
            </p:grpSpPr>
            <p:sp>
              <p:nvSpPr>
                <p:cNvPr id="33" name="Rechteck 32">
                  <a:extLst>
                    <a:ext uri="{FF2B5EF4-FFF2-40B4-BE49-F238E27FC236}">
                      <a16:creationId xmlns:a16="http://schemas.microsoft.com/office/drawing/2014/main" id="{7C2BC9E7-9AFC-4553-5091-FEA1EC26FC85}"/>
                    </a:ext>
                  </a:extLst>
                </p:cNvPr>
                <p:cNvSpPr/>
                <p:nvPr/>
              </p:nvSpPr>
              <p:spPr>
                <a:xfrm>
                  <a:off x="9843955" y="4421542"/>
                  <a:ext cx="216024" cy="197547"/>
                </a:xfrm>
                <a:prstGeom prst="rect">
                  <a:avLst/>
                </a:prstGeom>
                <a:solidFill>
                  <a:srgbClr val="DEE2E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Rechteck 33">
                  <a:extLst>
                    <a:ext uri="{FF2B5EF4-FFF2-40B4-BE49-F238E27FC236}">
                      <a16:creationId xmlns:a16="http://schemas.microsoft.com/office/drawing/2014/main" id="{C7BFD5A9-0CE1-3D82-EBE6-69491B8AF34D}"/>
                    </a:ext>
                  </a:extLst>
                </p:cNvPr>
                <p:cNvSpPr/>
                <p:nvPr/>
              </p:nvSpPr>
              <p:spPr>
                <a:xfrm>
                  <a:off x="11055777" y="4447626"/>
                  <a:ext cx="216024" cy="197547"/>
                </a:xfrm>
                <a:prstGeom prst="rect">
                  <a:avLst/>
                </a:prstGeom>
                <a:solidFill>
                  <a:srgbClr val="986572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Rechteck 34">
                  <a:extLst>
                    <a:ext uri="{FF2B5EF4-FFF2-40B4-BE49-F238E27FC236}">
                      <a16:creationId xmlns:a16="http://schemas.microsoft.com/office/drawing/2014/main" id="{CD436FDB-4820-B608-6D84-06EC36988938}"/>
                    </a:ext>
                  </a:extLst>
                </p:cNvPr>
                <p:cNvSpPr/>
                <p:nvPr/>
              </p:nvSpPr>
              <p:spPr>
                <a:xfrm flipV="1">
                  <a:off x="10873568" y="2951232"/>
                  <a:ext cx="45771" cy="45719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36" name="Gerade Verbindung mit Pfeil 35">
                  <a:extLst>
                    <a:ext uri="{FF2B5EF4-FFF2-40B4-BE49-F238E27FC236}">
                      <a16:creationId xmlns:a16="http://schemas.microsoft.com/office/drawing/2014/main" id="{D6C21BA1-5327-17D0-B1BC-50868405B3E7}"/>
                    </a:ext>
                  </a:extLst>
                </p:cNvPr>
                <p:cNvCxnSpPr/>
                <p:nvPr/>
              </p:nvCxnSpPr>
              <p:spPr>
                <a:xfrm flipV="1">
                  <a:off x="9951967" y="3212976"/>
                  <a:ext cx="509633" cy="108012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 Verbindung mit Pfeil 36">
                  <a:extLst>
                    <a:ext uri="{FF2B5EF4-FFF2-40B4-BE49-F238E27FC236}">
                      <a16:creationId xmlns:a16="http://schemas.microsoft.com/office/drawing/2014/main" id="{8E816A23-BF60-896B-3257-A9E67A3B827C}"/>
                    </a:ext>
                  </a:extLst>
                </p:cNvPr>
                <p:cNvCxnSpPr/>
                <p:nvPr/>
              </p:nvCxnSpPr>
              <p:spPr>
                <a:xfrm flipH="1" flipV="1">
                  <a:off x="10908316" y="3042291"/>
                  <a:ext cx="255473" cy="128508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8" name="Grafik 37" descr="\documentclass{article}&#10;\usepackage{amsmath}&#10;\pagestyle{empty}&#10;\begin{document}&#10;&#10;&#10;$F(i)$&#10;&#10;\end{document}" title="IguanaTex Bitmap Display">
                  <a:extLst>
                    <a:ext uri="{FF2B5EF4-FFF2-40B4-BE49-F238E27FC236}">
                      <a16:creationId xmlns:a16="http://schemas.microsoft.com/office/drawing/2014/main" id="{846E1E54-18B4-6DD0-0443-044E99BB7C62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95167" y="4703134"/>
                  <a:ext cx="313600" cy="178133"/>
                </a:xfrm>
                <a:prstGeom prst="rect">
                  <a:avLst/>
                </a:prstGeom>
              </p:spPr>
            </p:pic>
            <p:pic>
              <p:nvPicPr>
                <p:cNvPr id="39" name="Grafik 38" descr="\documentclass{article}&#10;\usepackage{amsmath}&#10;\pagestyle{empty}&#10;\begin{document}&#10;&#10;&#10;$F(j)$&#10;\end{document}" title="IguanaTex Bitmap Display">
                  <a:extLst>
                    <a:ext uri="{FF2B5EF4-FFF2-40B4-BE49-F238E27FC236}">
                      <a16:creationId xmlns:a16="http://schemas.microsoft.com/office/drawing/2014/main" id="{007460C9-013D-63D2-EC09-4E0A5DDDAC10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96322" y="4737174"/>
                  <a:ext cx="334933" cy="178133"/>
                </a:xfrm>
                <a:prstGeom prst="rect">
                  <a:avLst/>
                </a:prstGeom>
              </p:spPr>
            </p:pic>
            <p:pic>
              <p:nvPicPr>
                <p:cNvPr id="40" name="Grafik 39" descr="\documentclass{article}&#10;\usepackage{amsmath}&#10;\pagestyle{empty}&#10;\begin{document}&#10;&#10;&#10;$X(i)$&#10;&#10;\end{document}" title="IguanaTex Bitmap Display">
                  <a:extLst>
                    <a:ext uri="{FF2B5EF4-FFF2-40B4-BE49-F238E27FC236}">
                      <a16:creationId xmlns:a16="http://schemas.microsoft.com/office/drawing/2014/main" id="{5BBACE12-CF1F-F6D1-8B40-9249DAD96E7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86452" y="2975456"/>
                  <a:ext cx="338133" cy="178133"/>
                </a:xfrm>
                <a:prstGeom prst="rect">
                  <a:avLst/>
                </a:prstGeom>
              </p:spPr>
            </p:pic>
            <p:pic>
              <p:nvPicPr>
                <p:cNvPr id="41" name="Grafik 40" descr="\documentclass{article}&#10;\usepackage{amsmath}&#10;\pagestyle{empty}&#10;\begin{document}&#10;&#10;&#10;$X(j)$&#10;&#10;\end{document}" title="IguanaTex Bitmap Display">
                  <a:extLst>
                    <a:ext uri="{FF2B5EF4-FFF2-40B4-BE49-F238E27FC236}">
                      <a16:creationId xmlns:a16="http://schemas.microsoft.com/office/drawing/2014/main" id="{948CAA90-347E-76FD-9543-191BE950008C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84054" y="2817694"/>
                  <a:ext cx="359467" cy="178133"/>
                </a:xfrm>
                <a:prstGeom prst="rect">
                  <a:avLst/>
                </a:prstGeom>
              </p:spPr>
            </p:pic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5B14308E-D93B-9FB4-11AE-6B84AF22C3C6}"/>
                    </a:ext>
                  </a:extLst>
                </p:cNvPr>
                <p:cNvSpPr/>
                <p:nvPr/>
              </p:nvSpPr>
              <p:spPr>
                <a:xfrm>
                  <a:off x="9951967" y="2641168"/>
                  <a:ext cx="1038780" cy="1009552"/>
                </a:xfrm>
                <a:prstGeom prst="ellipse">
                  <a:avLst/>
                </a:prstGeom>
                <a:noFill/>
                <a:ln w="63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43" name="Gerade Verbindung mit Pfeil 42">
                  <a:extLst>
                    <a:ext uri="{FF2B5EF4-FFF2-40B4-BE49-F238E27FC236}">
                      <a16:creationId xmlns:a16="http://schemas.microsoft.com/office/drawing/2014/main" id="{A87FEB48-AFF7-D755-78FD-94827B43CC74}"/>
                    </a:ext>
                  </a:extLst>
                </p:cNvPr>
                <p:cNvCxnSpPr/>
                <p:nvPr/>
              </p:nvCxnSpPr>
              <p:spPr>
                <a:xfrm flipH="1" flipV="1">
                  <a:off x="9980128" y="3171862"/>
                  <a:ext cx="469052" cy="457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4" name="Grafik 43" descr="\documentclass{article}&#10;\usepackage{amsmath}&#10;\pagestyle{empty}&#10;\begin{document}&#10;&#10;&#10;$r$&#10;&#10;\end{document}" title="IguanaTex Bitmap Display">
                  <a:extLst>
                    <a:ext uri="{FF2B5EF4-FFF2-40B4-BE49-F238E27FC236}">
                      <a16:creationId xmlns:a16="http://schemas.microsoft.com/office/drawing/2014/main" id="{8B6E588F-5C1E-E370-B0AF-54C997474F9C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53950" y="3084530"/>
                  <a:ext cx="67786" cy="7368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45" name="Grafik 44">
            <a:extLst>
              <a:ext uri="{FF2B5EF4-FFF2-40B4-BE49-F238E27FC236}">
                <a16:creationId xmlns:a16="http://schemas.microsoft.com/office/drawing/2014/main" id="{1AB12BC9-682F-A134-7E2E-A90EFA54FC6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992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DCD257-76C2-2954-544B-D1E4273BE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Evaluation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0A1FBC4-0C69-7513-005D-D8A0741C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4AACBA-3C77-2FAE-5360-371943E0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262EE3-6CB5-A669-D8F7-87F25555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6883BBC-723C-AFE5-F12D-9DEF1D8B32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894219"/>
          </a:xfrm>
        </p:spPr>
        <p:txBody>
          <a:bodyPr/>
          <a:lstStyle/>
          <a:p>
            <a:r>
              <a:rPr lang="de-DE" dirty="0"/>
              <a:t>Plaque Segmentierung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</a:t>
            </a:r>
            <a:r>
              <a:rPr lang="de-DE" dirty="0"/>
              <a:t> W-Net</a:t>
            </a:r>
          </a:p>
          <a:p>
            <a:endParaRPr lang="de-DE" dirty="0"/>
          </a:p>
        </p:txBody>
      </p:sp>
      <p:pic>
        <p:nvPicPr>
          <p:cNvPr id="9" name="Grafik 8" descr="Ein Bild, das Metallwaren enthält.&#10;&#10;Automatisch generierte Beschreibung">
            <a:extLst>
              <a:ext uri="{FF2B5EF4-FFF2-40B4-BE49-F238E27FC236}">
                <a16:creationId xmlns:a16="http://schemas.microsoft.com/office/drawing/2014/main" id="{6B87B623-F7CE-CF3E-7055-26D277A3C5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1702800"/>
            <a:ext cx="1440000" cy="1080000"/>
          </a:xfrm>
          <a:prstGeom prst="rect">
            <a:avLst/>
          </a:prstGeom>
        </p:spPr>
      </p:pic>
      <p:pic>
        <p:nvPicPr>
          <p:cNvPr id="11" name="Grafik 10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83CF0BF4-6209-66C0-36EA-7E158530D2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048" y="1702800"/>
            <a:ext cx="1440000" cy="1080000"/>
          </a:xfrm>
          <a:prstGeom prst="rect">
            <a:avLst/>
          </a:prstGeom>
        </p:spPr>
      </p:pic>
      <p:pic>
        <p:nvPicPr>
          <p:cNvPr id="21" name="Grafik 2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96FBAD3A-E0F8-AA75-D30F-A0271AB5EE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060" y="1702800"/>
            <a:ext cx="1440000" cy="1080000"/>
          </a:xfrm>
          <a:prstGeom prst="rect">
            <a:avLst/>
          </a:prstGeom>
        </p:spPr>
      </p:pic>
      <p:pic>
        <p:nvPicPr>
          <p:cNvPr id="23" name="Grafik 22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DD39BEFA-44BF-67F1-86E4-45C6295C45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909" y="1702800"/>
            <a:ext cx="1440000" cy="1080000"/>
          </a:xfrm>
          <a:prstGeom prst="rect">
            <a:avLst/>
          </a:prstGeom>
        </p:spPr>
      </p:pic>
      <p:pic>
        <p:nvPicPr>
          <p:cNvPr id="25" name="Grafik 24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63563EDC-2ED9-25B9-DB42-7707590C42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" y="3207600"/>
            <a:ext cx="1440000" cy="1080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7896DFA-3372-2C2E-67B3-D2969A7446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600" y="3207600"/>
            <a:ext cx="1440000" cy="1080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15F06F3-565B-B9C6-34E7-3D88F2C1BFA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909" y="3207600"/>
            <a:ext cx="1440000" cy="1080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C4DBEB9-1E56-5ECC-7A49-12CDA2CD87E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060" y="3207600"/>
            <a:ext cx="1440000" cy="1080000"/>
          </a:xfrm>
          <a:prstGeom prst="rect">
            <a:avLst/>
          </a:prstGeom>
        </p:spPr>
      </p:pic>
      <p:pic>
        <p:nvPicPr>
          <p:cNvPr id="37" name="Grafik 36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DE6357B3-0B9A-EA84-3DE9-B6D46D674A4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600" y="4708800"/>
            <a:ext cx="1440000" cy="1080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54DC34AE-FA87-E110-69D3-52E0E78495A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10" y="4708800"/>
            <a:ext cx="1440000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980D3E7B-D37B-B097-97DB-D52C11E6F50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909" y="4708800"/>
            <a:ext cx="1440000" cy="1080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60687892-27F6-4067-D8E4-F134BBEF3D6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060" y="4708800"/>
            <a:ext cx="1440000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C06BA4A-9E63-8B85-6329-5005AC4291D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DAC763EE-0918-FACC-ED85-4BFF252B947E}"/>
              </a:ext>
            </a:extLst>
          </p:cNvPr>
          <p:cNvSpPr txBox="1">
            <a:spLocks/>
          </p:cNvSpPr>
          <p:nvPr/>
        </p:nvSpPr>
        <p:spPr bwMode="gray">
          <a:xfrm>
            <a:off x="477011" y="2782800"/>
            <a:ext cx="1440000" cy="2183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/>
              <a:t>RGB Input</a:t>
            </a:r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82104DAD-F171-E860-A8D2-265CED5C6ADD}"/>
              </a:ext>
            </a:extLst>
          </p:cNvPr>
          <p:cNvSpPr txBox="1">
            <a:spLocks/>
          </p:cNvSpPr>
          <p:nvPr/>
        </p:nvSpPr>
        <p:spPr bwMode="gray">
          <a:xfrm>
            <a:off x="2108048" y="2782800"/>
            <a:ext cx="1440000" cy="2183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/>
              <a:t>Plaque Maske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049666B-4218-0D4A-C4D8-D1D82A495D54}"/>
              </a:ext>
            </a:extLst>
          </p:cNvPr>
          <p:cNvSpPr txBox="1">
            <a:spLocks/>
          </p:cNvSpPr>
          <p:nvPr/>
        </p:nvSpPr>
        <p:spPr bwMode="gray">
          <a:xfrm>
            <a:off x="5052059" y="2786596"/>
            <a:ext cx="3069849" cy="390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 algn="ctr"/>
            <a:r>
              <a:rPr lang="de-DE" sz="1200" dirty="0"/>
              <a:t>Paper Update, Default </a:t>
            </a:r>
            <a:r>
              <a:rPr lang="de-DE" sz="1200" dirty="0" err="1"/>
              <a:t>Weighting</a:t>
            </a:r>
            <a:br>
              <a:rPr lang="de-DE" sz="1200" dirty="0"/>
            </a:br>
            <a:r>
              <a:rPr lang="de-DE" sz="1200" dirty="0"/>
              <a:t>Epoche 250 und 1000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839BC8DD-BAEC-D86C-4A03-4F7C11417629}"/>
              </a:ext>
            </a:extLst>
          </p:cNvPr>
          <p:cNvSpPr txBox="1">
            <a:spLocks/>
          </p:cNvSpPr>
          <p:nvPr/>
        </p:nvSpPr>
        <p:spPr bwMode="gray">
          <a:xfrm>
            <a:off x="5052058" y="4284850"/>
            <a:ext cx="3069849" cy="390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 algn="ctr"/>
            <a:r>
              <a:rPr lang="de-DE" sz="1200" dirty="0" err="1"/>
              <a:t>Combined</a:t>
            </a:r>
            <a:r>
              <a:rPr lang="de-DE" sz="1200" dirty="0"/>
              <a:t> Update, Linear </a:t>
            </a:r>
            <a:r>
              <a:rPr lang="de-DE" sz="1200" dirty="0" err="1"/>
              <a:t>Weighting</a:t>
            </a:r>
            <a:br>
              <a:rPr lang="de-DE" sz="1200" dirty="0"/>
            </a:br>
            <a:r>
              <a:rPr lang="de-DE" sz="1200" dirty="0"/>
              <a:t>Epoche 250 und 1000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315DDF66-5428-E34C-F2A9-A55CDFAB7CD9}"/>
              </a:ext>
            </a:extLst>
          </p:cNvPr>
          <p:cNvSpPr txBox="1">
            <a:spLocks/>
          </p:cNvSpPr>
          <p:nvPr/>
        </p:nvSpPr>
        <p:spPr bwMode="gray">
          <a:xfrm>
            <a:off x="5052058" y="5783104"/>
            <a:ext cx="3069849" cy="390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 algn="ctr"/>
            <a:r>
              <a:rPr lang="de-DE" sz="1200" dirty="0" err="1"/>
              <a:t>Combined</a:t>
            </a:r>
            <a:r>
              <a:rPr lang="de-DE" sz="1200" dirty="0"/>
              <a:t> Update, </a:t>
            </a:r>
            <a:r>
              <a:rPr lang="de-DE" sz="1200" dirty="0" err="1"/>
              <a:t>Two</a:t>
            </a:r>
            <a:r>
              <a:rPr lang="de-DE" sz="1200" dirty="0"/>
              <a:t> Radii </a:t>
            </a:r>
            <a:r>
              <a:rPr lang="de-DE" sz="1200" dirty="0" err="1"/>
              <a:t>Weighting</a:t>
            </a:r>
            <a:br>
              <a:rPr lang="de-DE" sz="1200" dirty="0"/>
            </a:br>
            <a:r>
              <a:rPr lang="de-DE" sz="1200" dirty="0"/>
              <a:t>Epoche 250 und 1000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C8FC48F0-D0EB-0C97-7E38-3E522EDCEA0D}"/>
              </a:ext>
            </a:extLst>
          </p:cNvPr>
          <p:cNvSpPr txBox="1">
            <a:spLocks/>
          </p:cNvSpPr>
          <p:nvPr/>
        </p:nvSpPr>
        <p:spPr bwMode="gray">
          <a:xfrm>
            <a:off x="479752" y="4284850"/>
            <a:ext cx="3069849" cy="390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 algn="ctr"/>
            <a:r>
              <a:rPr lang="de-DE" sz="1200" dirty="0" err="1"/>
              <a:t>Combined</a:t>
            </a:r>
            <a:r>
              <a:rPr lang="de-DE" sz="1200" dirty="0"/>
              <a:t> Update, Default </a:t>
            </a:r>
            <a:r>
              <a:rPr lang="de-DE" sz="1200" dirty="0" err="1"/>
              <a:t>Weighting</a:t>
            </a:r>
            <a:br>
              <a:rPr lang="de-DE" sz="1200" dirty="0"/>
            </a:br>
            <a:r>
              <a:rPr lang="de-DE" sz="1200" dirty="0"/>
              <a:t>Epoche 250 und 1000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173FEE89-1934-A45D-7DFB-F7269E6CEAD6}"/>
              </a:ext>
            </a:extLst>
          </p:cNvPr>
          <p:cNvSpPr txBox="1">
            <a:spLocks/>
          </p:cNvSpPr>
          <p:nvPr/>
        </p:nvSpPr>
        <p:spPr bwMode="gray">
          <a:xfrm>
            <a:off x="479751" y="5783104"/>
            <a:ext cx="3069849" cy="390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 algn="ctr"/>
            <a:r>
              <a:rPr lang="de-DE" sz="1200" dirty="0" err="1"/>
              <a:t>Combined</a:t>
            </a:r>
            <a:r>
              <a:rPr lang="de-DE" sz="1200" dirty="0"/>
              <a:t> Update, </a:t>
            </a:r>
            <a:r>
              <a:rPr lang="de-DE" sz="1200" dirty="0" err="1"/>
              <a:t>Intensity</a:t>
            </a:r>
            <a:r>
              <a:rPr lang="de-DE" sz="1200" dirty="0"/>
              <a:t> </a:t>
            </a:r>
            <a:r>
              <a:rPr lang="de-DE" sz="1200" dirty="0" err="1"/>
              <a:t>Weighting</a:t>
            </a:r>
            <a:br>
              <a:rPr lang="de-DE" sz="1200" dirty="0"/>
            </a:br>
            <a:r>
              <a:rPr lang="de-DE" sz="1200" dirty="0"/>
              <a:t>Epoche 250 und 1000</a:t>
            </a:r>
          </a:p>
        </p:txBody>
      </p:sp>
      <p:pic>
        <p:nvPicPr>
          <p:cNvPr id="18" name="Grafik 17" descr="Ein Bild, das Zubehör enthält.&#10;&#10;Automatisch generierte Beschreibung">
            <a:extLst>
              <a:ext uri="{FF2B5EF4-FFF2-40B4-BE49-F238E27FC236}">
                <a16:creationId xmlns:a16="http://schemas.microsoft.com/office/drawing/2014/main" id="{6B1EECA6-1BA9-FCDE-4007-A2A0E176338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10" y="1705257"/>
            <a:ext cx="1440000" cy="1080000"/>
          </a:xfrm>
          <a:prstGeom prst="rect">
            <a:avLst/>
          </a:prstGeom>
        </p:spPr>
      </p:pic>
      <p:pic>
        <p:nvPicPr>
          <p:cNvPr id="19" name="Grafik 18" descr="Ein Bild, das Silhouette, Nachthimmel enthält.&#10;&#10;Automatisch generierte Beschreibung">
            <a:extLst>
              <a:ext uri="{FF2B5EF4-FFF2-40B4-BE49-F238E27FC236}">
                <a16:creationId xmlns:a16="http://schemas.microsoft.com/office/drawing/2014/main" id="{BCD8C3D5-D876-03A4-1E8B-D1046F42D83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622" y="1702598"/>
            <a:ext cx="1440000" cy="1080000"/>
          </a:xfrm>
          <a:prstGeom prst="rect">
            <a:avLst/>
          </a:prstGeom>
        </p:spPr>
      </p:pic>
      <p:pic>
        <p:nvPicPr>
          <p:cNvPr id="20" name="Grafik 19" descr="Ein Bild, das Pfeil enthält.&#10;&#10;Automatisch generierte Beschreibung">
            <a:extLst>
              <a:ext uri="{FF2B5EF4-FFF2-40B4-BE49-F238E27FC236}">
                <a16:creationId xmlns:a16="http://schemas.microsoft.com/office/drawing/2014/main" id="{04DA2D57-0560-B4A0-8986-60D94AF91D5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909" y="1703804"/>
            <a:ext cx="1440000" cy="1080000"/>
          </a:xfrm>
          <a:prstGeom prst="rect">
            <a:avLst/>
          </a:prstGeom>
        </p:spPr>
      </p:pic>
      <p:pic>
        <p:nvPicPr>
          <p:cNvPr id="22" name="Grafik 21" descr="Ein Bild, das Silhouette, Vektorgrafiken enthält.&#10;&#10;Automatisch generierte Beschreibung">
            <a:extLst>
              <a:ext uri="{FF2B5EF4-FFF2-40B4-BE49-F238E27FC236}">
                <a16:creationId xmlns:a16="http://schemas.microsoft.com/office/drawing/2014/main" id="{7288ED8F-FA11-B6FC-3AD8-4EA04A210B2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060" y="1701928"/>
            <a:ext cx="1440000" cy="108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391AC494-CDE2-4857-FC5A-4E52AE28A561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280" y="3207609"/>
            <a:ext cx="1440000" cy="1080000"/>
          </a:xfrm>
          <a:prstGeom prst="rect">
            <a:avLst/>
          </a:prstGeom>
        </p:spPr>
      </p:pic>
      <p:pic>
        <p:nvPicPr>
          <p:cNvPr id="26" name="Grafik 25" descr="Ein Bild, das lila enthält.&#10;&#10;Automatisch generierte Beschreibung">
            <a:extLst>
              <a:ext uri="{FF2B5EF4-FFF2-40B4-BE49-F238E27FC236}">
                <a16:creationId xmlns:a16="http://schemas.microsoft.com/office/drawing/2014/main" id="{532A24C9-B90E-62EA-6AC4-FD2745550270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37" y="3208659"/>
            <a:ext cx="1440000" cy="1080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80FB338-B737-479E-83DC-C3BFE639DB1E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060" y="3208321"/>
            <a:ext cx="1440000" cy="108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B4C92E8-91F2-69A2-7665-3CF14AADBD00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909" y="3205226"/>
            <a:ext cx="1440000" cy="1080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E8F67178-A2E9-A3B9-43D1-52AADF495733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048" y="4711426"/>
            <a:ext cx="1440000" cy="1080000"/>
          </a:xfrm>
          <a:prstGeom prst="rect">
            <a:avLst/>
          </a:prstGeom>
        </p:spPr>
      </p:pic>
      <p:pic>
        <p:nvPicPr>
          <p:cNvPr id="33" name="Grafik 32" descr="Ein Bild, das lila enthält.&#10;&#10;Automatisch generierte Beschreibung">
            <a:extLst>
              <a:ext uri="{FF2B5EF4-FFF2-40B4-BE49-F238E27FC236}">
                <a16:creationId xmlns:a16="http://schemas.microsoft.com/office/drawing/2014/main" id="{D515E5A6-281D-91CB-46CD-C8E64FA4E50F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42" y="4710533"/>
            <a:ext cx="1440000" cy="1080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0DF2A24-EDFA-F4FC-2A2D-200AE8288E78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909" y="4710533"/>
            <a:ext cx="1440000" cy="1080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BAAA4ED1-713B-616A-85E1-B2FD4CAEA519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676" y="4710533"/>
            <a:ext cx="144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3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836E37-D940-8CE8-B81C-EEDE9D842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Einleitung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CC3CF5-EE91-8D7B-6116-310AFBBD2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3568-9F39-45BA-8ABC-B5488CC74074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74BFF5-189A-99BC-B7DE-CEF59AE6C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288BF3-09D0-88EB-876E-2BFB9C490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C506A99-810A-A44F-18BA-12D6B785CC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Motivation — Westlicher Lebensstil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1D7834C-7E3B-DA31-EC85-17E7886821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660024"/>
          </a:xfrm>
        </p:spPr>
        <p:txBody>
          <a:bodyPr/>
          <a:lstStyle/>
          <a:p>
            <a:pPr lvl="2"/>
            <a:r>
              <a:rPr lang="de-DE" dirty="0">
                <a:sym typeface="Wingdings" panose="05000000000000000000" pitchFamily="2" charset="2"/>
              </a:rPr>
              <a:t>Wenig Bewegung, </a:t>
            </a:r>
            <a:r>
              <a:rPr lang="de-DE" dirty="0" err="1">
                <a:sym typeface="Wingdings" panose="05000000000000000000" pitchFamily="2" charset="2"/>
              </a:rPr>
              <a:t>fettlastige</a:t>
            </a:r>
            <a:r>
              <a:rPr lang="de-DE" dirty="0">
                <a:sym typeface="Wingdings" panose="05000000000000000000" pitchFamily="2" charset="2"/>
              </a:rPr>
              <a:t> Ernährung oder Rauchen</a:t>
            </a:r>
          </a:p>
          <a:p>
            <a:pPr lvl="3"/>
            <a:r>
              <a:rPr lang="de-DE" dirty="0">
                <a:sym typeface="Wingdings" panose="05000000000000000000" pitchFamily="2" charset="2"/>
              </a:rPr>
              <a:t>Steigende Übergewichtigkeit und Bluthochdruck</a:t>
            </a:r>
          </a:p>
          <a:p>
            <a:pPr lvl="3"/>
            <a:r>
              <a:rPr lang="de-DE" dirty="0">
                <a:sym typeface="Wingdings" panose="05000000000000000000" pitchFamily="2" charset="2"/>
              </a:rPr>
              <a:t>Reduktion der Lebenserwartung</a:t>
            </a:r>
          </a:p>
          <a:p>
            <a:pPr lvl="2"/>
            <a:r>
              <a:rPr lang="de-DE" dirty="0">
                <a:sym typeface="Wingdings" panose="05000000000000000000" pitchFamily="2" charset="2"/>
              </a:rPr>
              <a:t>Hauptursache: Atherosklerose</a:t>
            </a:r>
          </a:p>
          <a:p>
            <a:pPr lvl="3"/>
            <a:r>
              <a:rPr lang="de-DE" dirty="0">
                <a:sym typeface="Wingdings" panose="05000000000000000000" pitchFamily="2" charset="2"/>
              </a:rPr>
              <a:t>Multifaktorielle degenerative Erkrankung der Arterien</a:t>
            </a:r>
          </a:p>
          <a:p>
            <a:pPr lvl="3"/>
            <a:r>
              <a:rPr lang="de-DE" dirty="0">
                <a:sym typeface="Wingdings" panose="05000000000000000000" pitchFamily="2" charset="2"/>
              </a:rPr>
              <a:t>Bilden von Ablagerungen (Plaques) in den Arterien</a:t>
            </a:r>
          </a:p>
          <a:p>
            <a:pPr lvl="4"/>
            <a:r>
              <a:rPr lang="de-DE" dirty="0">
                <a:sym typeface="Wingdings" panose="05000000000000000000" pitchFamily="2" charset="2"/>
              </a:rPr>
              <a:t>Ischämischen Herzerkrankungen, Thrombosen oder Schlaganfällen</a:t>
            </a:r>
          </a:p>
          <a:p>
            <a:pPr lvl="3"/>
            <a:r>
              <a:rPr lang="de-DE" dirty="0">
                <a:sym typeface="Wingdings" panose="05000000000000000000" pitchFamily="2" charset="2"/>
              </a:rPr>
              <a:t>Haupttodesursache in Industriestaaten 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1B1E077-FCEB-9CE2-4440-36B2BFE72B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8172"/>
            <a:ext cx="3744886" cy="1130532"/>
          </a:xfrm>
          <a:prstGeom prst="rect">
            <a:avLst/>
          </a:prstGeom>
          <a:noFill/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4E03557-B556-105B-89B6-B4EAEB144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199" y="3753945"/>
            <a:ext cx="7001183" cy="2145524"/>
          </a:xfrm>
          <a:prstGeom prst="rect">
            <a:avLst/>
          </a:prstGeom>
        </p:spPr>
      </p:pic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17AD3D1-5128-42B7-D574-4F65FE540D1C}"/>
              </a:ext>
            </a:extLst>
          </p:cNvPr>
          <p:cNvSpPr txBox="1">
            <a:spLocks/>
          </p:cNvSpPr>
          <p:nvPr/>
        </p:nvSpPr>
        <p:spPr bwMode="gray">
          <a:xfrm>
            <a:off x="4116749" y="6331251"/>
            <a:ext cx="7594600" cy="357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/>
            <a:r>
              <a:rPr lang="en-US" sz="1100" dirty="0"/>
              <a:t>W. Koenig and N. Arnold. Biomarkers of Atherosclerotic Plaque Instability and Rupture. Arteriosclerosis, Thrombosis, and Vascular Biology, 27:15–26, 2007.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52919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DCD257-76C2-2954-544B-D1E4273BE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0A1FBC4-0C69-7513-005D-D8A0741C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4AACBA-3C77-2FAE-5360-371943E0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262EE3-6CB5-A669-D8F7-87F25555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6883BBC-723C-AFE5-F12D-9DEF1D8B32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894219"/>
          </a:xfrm>
        </p:spPr>
        <p:txBody>
          <a:bodyPr/>
          <a:lstStyle/>
          <a:p>
            <a:r>
              <a:rPr lang="de-DE" dirty="0"/>
              <a:t>Plaque Segmentierung </a:t>
            </a:r>
            <a:r>
              <a:rPr lang="de-DE" sz="20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—</a:t>
            </a:r>
            <a:r>
              <a:rPr lang="de-DE" dirty="0"/>
              <a:t> W-Net</a:t>
            </a:r>
          </a:p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A11C3C1-6496-7B32-54C5-169236C894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399" y="1702800"/>
            <a:ext cx="2400000" cy="1800000"/>
          </a:xfrm>
          <a:prstGeom prst="rect">
            <a:avLst/>
          </a:prstGeom>
        </p:spPr>
      </p:pic>
      <p:pic>
        <p:nvPicPr>
          <p:cNvPr id="13" name="Grafik 12" descr="Ein Bild, das Gemüse enthält.&#10;&#10;Automatisch generierte Beschreibung">
            <a:extLst>
              <a:ext uri="{FF2B5EF4-FFF2-40B4-BE49-F238E27FC236}">
                <a16:creationId xmlns:a16="http://schemas.microsoft.com/office/drawing/2014/main" id="{ED87971B-431C-504B-8ED9-B4B18C3A02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85" y="1702800"/>
            <a:ext cx="2400000" cy="1800000"/>
          </a:xfrm>
          <a:prstGeom prst="rect">
            <a:avLst/>
          </a:prstGeom>
        </p:spPr>
      </p:pic>
      <p:pic>
        <p:nvPicPr>
          <p:cNvPr id="15" name="Grafik 14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B84D44DA-8E6B-2469-8C91-CF61CFF8AF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399" y="3920400"/>
            <a:ext cx="2400000" cy="180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E79AA58-66BB-1F31-E264-8C198BDE85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85" y="3920400"/>
            <a:ext cx="2400000" cy="1800000"/>
          </a:xfrm>
          <a:prstGeom prst="rect">
            <a:avLst/>
          </a:prstGeom>
        </p:spPr>
      </p:pic>
      <p:pic>
        <p:nvPicPr>
          <p:cNvPr id="27" name="Grafik 26" descr="Ein Bild, das Kette enthält.&#10;&#10;Automatisch generierte Beschreibung">
            <a:extLst>
              <a:ext uri="{FF2B5EF4-FFF2-40B4-BE49-F238E27FC236}">
                <a16:creationId xmlns:a16="http://schemas.microsoft.com/office/drawing/2014/main" id="{BB80D11D-7748-884C-4BB1-E6D6F4E3E7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600" y="1702800"/>
            <a:ext cx="2400000" cy="1800000"/>
          </a:xfrm>
          <a:prstGeom prst="rect">
            <a:avLst/>
          </a:prstGeom>
        </p:spPr>
      </p:pic>
      <p:pic>
        <p:nvPicPr>
          <p:cNvPr id="29" name="Grafik 28" descr="Ein Bild, das Wurm enthält.&#10;&#10;Automatisch generierte Beschreibung">
            <a:extLst>
              <a:ext uri="{FF2B5EF4-FFF2-40B4-BE49-F238E27FC236}">
                <a16:creationId xmlns:a16="http://schemas.microsoft.com/office/drawing/2014/main" id="{71FF172F-393B-16F7-FB05-A7949587B9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600" y="3920400"/>
            <a:ext cx="2400000" cy="180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5337727-3523-F274-5B34-8D25B810C73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F80BFF95-8042-F8FF-5994-A40CA127738D}"/>
              </a:ext>
            </a:extLst>
          </p:cNvPr>
          <p:cNvSpPr txBox="1">
            <a:spLocks/>
          </p:cNvSpPr>
          <p:nvPr/>
        </p:nvSpPr>
        <p:spPr bwMode="gray">
          <a:xfrm>
            <a:off x="957385" y="5724356"/>
            <a:ext cx="1440000" cy="2183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/>
              <a:t>RGB Input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EF13CAAC-44E0-4116-AD14-83E4C07D4504}"/>
              </a:ext>
            </a:extLst>
          </p:cNvPr>
          <p:cNvSpPr txBox="1">
            <a:spLocks/>
          </p:cNvSpPr>
          <p:nvPr/>
        </p:nvSpPr>
        <p:spPr bwMode="gray">
          <a:xfrm>
            <a:off x="4076399" y="5712452"/>
            <a:ext cx="1440000" cy="2183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 algn="ctr"/>
            <a:r>
              <a:rPr lang="de-DE" dirty="0"/>
              <a:t>Plaque Maske</a:t>
            </a:r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104EF981-AAA3-0971-79B0-BC6735B140F0}"/>
              </a:ext>
            </a:extLst>
          </p:cNvPr>
          <p:cNvSpPr txBox="1">
            <a:spLocks/>
          </p:cNvSpPr>
          <p:nvPr/>
        </p:nvSpPr>
        <p:spPr bwMode="gray">
          <a:xfrm>
            <a:off x="6382674" y="5735695"/>
            <a:ext cx="3069849" cy="390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 algn="ctr"/>
            <a:r>
              <a:rPr lang="de-DE" sz="1200" dirty="0" err="1"/>
              <a:t>Combined</a:t>
            </a:r>
            <a:r>
              <a:rPr lang="de-DE" sz="1200" dirty="0"/>
              <a:t> Update, Linear </a:t>
            </a:r>
            <a:r>
              <a:rPr lang="de-DE" sz="1200" dirty="0" err="1"/>
              <a:t>Weighting</a:t>
            </a:r>
            <a:br>
              <a:rPr lang="de-DE" sz="1200" dirty="0"/>
            </a:br>
            <a:r>
              <a:rPr lang="de-DE" sz="1200" dirty="0"/>
              <a:t>Epoche 1000</a:t>
            </a:r>
          </a:p>
        </p:txBody>
      </p:sp>
      <p:pic>
        <p:nvPicPr>
          <p:cNvPr id="19" name="Grafik 18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76687F5D-CE49-BF85-BD0E-C1DB2CFE04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600" y="3920400"/>
            <a:ext cx="2400000" cy="1800000"/>
          </a:xfrm>
          <a:prstGeom prst="rect">
            <a:avLst/>
          </a:prstGeom>
        </p:spPr>
      </p:pic>
      <p:pic>
        <p:nvPicPr>
          <p:cNvPr id="20" name="Grafik 19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13B21689-4236-59FD-9B5C-EFFF9AE4C90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640" y="1702800"/>
            <a:ext cx="2400000" cy="180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158FEDA-538E-8152-CC8C-15BDD11B16B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86" y="1702800"/>
            <a:ext cx="2400000" cy="180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B5BEE04-1FD1-6547-AB06-E9C25D9D23E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640" y="3920400"/>
            <a:ext cx="2400000" cy="180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0EE73F3-4583-2382-9AFB-F71C0C28CE3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86" y="3920400"/>
            <a:ext cx="2400000" cy="1800000"/>
          </a:xfrm>
          <a:prstGeom prst="rect">
            <a:avLst/>
          </a:prstGeom>
        </p:spPr>
      </p:pic>
      <p:pic>
        <p:nvPicPr>
          <p:cNvPr id="24" name="Grafik 23" descr="Ein Bild, das Kette enthält.&#10;&#10;Automatisch generierte Beschreibung">
            <a:extLst>
              <a:ext uri="{FF2B5EF4-FFF2-40B4-BE49-F238E27FC236}">
                <a16:creationId xmlns:a16="http://schemas.microsoft.com/office/drawing/2014/main" id="{98FAFB95-E5EF-58B7-4DD3-00B0EE31E6B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600" y="1702800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4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 descr="Ein Bild, das Himmel enthält.&#10;&#10;Automatisch generierte Beschreibung">
            <a:extLst>
              <a:ext uri="{FF2B5EF4-FFF2-40B4-BE49-F238E27FC236}">
                <a16:creationId xmlns:a16="http://schemas.microsoft.com/office/drawing/2014/main" id="{BAFA0B8D-0060-5FEB-66D3-6F69705DB4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3F5E213-355C-B56F-9FF9-C505A37139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3149600"/>
            <a:ext cx="5916612" cy="1226207"/>
          </a:xfrm>
        </p:spPr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D46B667-95B2-349D-37EB-C8A5F0E0224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BEAC0-1C69-69D3-C435-32A778B2A0B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6987747-69EA-90E9-41B1-6715C84A01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9692E8A6-6F51-DF0E-4F98-82B24A96029E}"/>
              </a:ext>
            </a:extLst>
          </p:cNvPr>
          <p:cNvSpPr txBox="1">
            <a:spLocks/>
          </p:cNvSpPr>
          <p:nvPr/>
        </p:nvSpPr>
        <p:spPr bwMode="gray">
          <a:xfrm>
            <a:off x="4116748" y="6149879"/>
            <a:ext cx="7849639" cy="171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lphaLcParenR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8pPr>
            <a:lvl9pPr marL="648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romanLcPeriod"/>
              <a:defRPr sz="1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9pPr>
          </a:lstStyle>
          <a:p>
            <a:pPr lvl="1"/>
            <a:r>
              <a:rPr lang="en-US" sz="1100" dirty="0"/>
              <a:t>https://de.wikipedia.org/wiki/Datei:Mus%C3%A9e_Rodin_1.jpg#globalusage</a:t>
            </a:r>
          </a:p>
        </p:txBody>
      </p:sp>
    </p:spTree>
    <p:extLst>
      <p:ext uri="{BB962C8B-B14F-4D97-AF65-F5344CB8AC3E}">
        <p14:creationId xmlns:p14="http://schemas.microsoft.com/office/powerpoint/2010/main" val="7659368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0C3F02-9301-B1B5-BF23-6541B2A99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Diskussion und Ausblick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B23D54-B433-8416-EBB9-2247CE1B2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D74B38-8548-258C-E24A-CC0064A6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0CA9A8-1676-2235-4614-F6A9FDAD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6D94A8A-5D89-58E6-9847-DDBBB6910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280782"/>
          </a:xfrm>
        </p:spPr>
        <p:txBody>
          <a:bodyPr/>
          <a:lstStyle/>
          <a:p>
            <a:pPr marL="0" indent="0" algn="l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900"/>
              </a:spcAft>
            </a:pPr>
            <a:r>
              <a:rPr lang="de-DE" sz="1800" b="0" i="0" kern="1200" dirty="0">
                <a:solidFill>
                  <a:srgbClr val="084653"/>
                </a:solidFill>
                <a:effectLst/>
                <a:latin typeface="Myriad Pro" panose="020B0503030403020204"/>
                <a:ea typeface="+mn-ea"/>
                <a:cs typeface="+mn-cs"/>
              </a:rPr>
              <a:t>Zusammenfassung und Ausblick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1B7D8A0-0ED8-25CD-E8BA-150ABFC3D2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3062249"/>
          </a:xfrm>
        </p:spPr>
        <p:txBody>
          <a:bodyPr/>
          <a:lstStyle/>
          <a:p>
            <a:pPr lvl="2"/>
            <a:r>
              <a:rPr lang="de-DE" dirty="0"/>
              <a:t>Segmentierung der Arterien und Plaques </a:t>
            </a:r>
          </a:p>
          <a:p>
            <a:pPr lvl="3"/>
            <a:r>
              <a:rPr lang="de-DE" dirty="0"/>
              <a:t>Wichtig für die Atherosklerose Forschung</a:t>
            </a:r>
          </a:p>
          <a:p>
            <a:pPr lvl="3"/>
            <a:r>
              <a:rPr lang="de-DE" dirty="0"/>
              <a:t>Manuelle Segmentierung von Mäusearterien</a:t>
            </a:r>
          </a:p>
          <a:p>
            <a:pPr lvl="4"/>
            <a:r>
              <a:rPr lang="de-DE" dirty="0"/>
              <a:t>Teurer und zeitintensiver Prozess</a:t>
            </a:r>
          </a:p>
          <a:p>
            <a:pPr lvl="3"/>
            <a:r>
              <a:rPr lang="de-DE" dirty="0"/>
              <a:t>Lösung mit KI untersucht</a:t>
            </a:r>
          </a:p>
          <a:p>
            <a:pPr lvl="2"/>
            <a:r>
              <a:rPr lang="de-DE" dirty="0"/>
              <a:t>Arterien Segmentierung</a:t>
            </a:r>
          </a:p>
          <a:p>
            <a:pPr lvl="3"/>
            <a:r>
              <a:rPr lang="de-DE" dirty="0"/>
              <a:t>Single-Network Approach gibt gute Grundlage</a:t>
            </a:r>
          </a:p>
          <a:p>
            <a:pPr lvl="4"/>
            <a:r>
              <a:rPr lang="de-DE" dirty="0"/>
              <a:t>Verbessert durch Multi-Network Approach und Ensembles</a:t>
            </a:r>
          </a:p>
          <a:p>
            <a:pPr lvl="2"/>
            <a:r>
              <a:rPr lang="de-DE" dirty="0"/>
              <a:t>Plaque Segmentierung</a:t>
            </a:r>
          </a:p>
          <a:p>
            <a:pPr lvl="3"/>
            <a:r>
              <a:rPr lang="de-DE" dirty="0"/>
              <a:t>Datensatz aufbauend auf Threshold-basierter Segmentierung</a:t>
            </a:r>
          </a:p>
          <a:p>
            <a:pPr lvl="3"/>
            <a:r>
              <a:rPr lang="de-DE" dirty="0"/>
              <a:t>W-Net erkennt Plaques</a:t>
            </a:r>
          </a:p>
          <a:p>
            <a:pPr lvl="2"/>
            <a:r>
              <a:rPr lang="de-DE" dirty="0"/>
              <a:t>Future Work</a:t>
            </a:r>
          </a:p>
          <a:p>
            <a:pPr lvl="3"/>
            <a:r>
              <a:rPr lang="de-DE" dirty="0"/>
              <a:t>3D </a:t>
            </a:r>
            <a:r>
              <a:rPr lang="de-DE" dirty="0" err="1"/>
              <a:t>Convolutions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A0C443B-A1ED-7A8F-45D9-33746B1881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24336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11B6A1E-9CE8-0659-3983-E5CA8F9E9A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Vielen Dank für Ihre Aufmerksamkeit</a:t>
            </a:r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BDBCEC1-016A-FBF5-1765-2AD13A5BFA8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EEC527-7825-B669-7640-379630FCF2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BA4A9A-A898-6B59-BD20-0D847AF4FB5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noProof="0" dirty="0"/>
              <a:t>Seite</a:t>
            </a:r>
            <a:r>
              <a:rPr lang="en-US" dirty="0"/>
              <a:t> </a:t>
            </a:r>
            <a:fld id="{401BA3E4-5E55-4F99-AF09-CC6D6B2539E2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26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Ratte Silhouette">
            <a:extLst>
              <a:ext uri="{FF2B5EF4-FFF2-40B4-BE49-F238E27FC236}">
                <a16:creationId xmlns:a16="http://schemas.microsoft.com/office/drawing/2014/main" id="{2E6C0370-88AD-68F3-6536-F200EDA24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03077" y="283645"/>
            <a:ext cx="2953785" cy="295378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E836E37-D940-8CE8-B81C-EEDE9D842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Einleitung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5CC3CF5-EE91-8D7B-6116-310AFBBD2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3568-9F39-45BA-8ABC-B5488CC74074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74BFF5-189A-99BC-B7DE-CEF59AE6C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288BF3-09D0-88EB-876E-2BFB9C490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C506A99-810A-A44F-18BA-12D6B785CC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Motivation — Forschung an Mäusen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1D7834C-7E3B-DA31-EC85-17E7886821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2145524"/>
          </a:xfrm>
        </p:spPr>
        <p:txBody>
          <a:bodyPr/>
          <a:lstStyle/>
          <a:p>
            <a:pPr lvl="2"/>
            <a:r>
              <a:rPr lang="de-DE" dirty="0"/>
              <a:t>Mäuse für Atherosklerose Forschung</a:t>
            </a:r>
          </a:p>
          <a:p>
            <a:pPr lvl="3"/>
            <a:r>
              <a:rPr lang="de-DE" dirty="0">
                <a:sym typeface="Wingdings" panose="05000000000000000000" pitchFamily="2" charset="2"/>
              </a:rPr>
              <a:t>Mäuse werden seziert</a:t>
            </a:r>
          </a:p>
          <a:p>
            <a:pPr lvl="3"/>
            <a:r>
              <a:rPr lang="de-DE" dirty="0">
                <a:sym typeface="Wingdings" panose="05000000000000000000" pitchFamily="2" charset="2"/>
              </a:rPr>
              <a:t>Histologische Schnitte von der </a:t>
            </a:r>
            <a:r>
              <a:rPr lang="de-DE" dirty="0" err="1">
                <a:sym typeface="Wingdings" panose="05000000000000000000" pitchFamily="2" charset="2"/>
              </a:rPr>
              <a:t>Aortenwurzel</a:t>
            </a:r>
            <a:r>
              <a:rPr lang="de-DE" dirty="0">
                <a:sym typeface="Wingdings" panose="05000000000000000000" pitchFamily="2" charset="2"/>
              </a:rPr>
              <a:t> </a:t>
            </a:r>
          </a:p>
          <a:p>
            <a:pPr lvl="3"/>
            <a:r>
              <a:rPr lang="de-DE" dirty="0">
                <a:sym typeface="Wingdings" panose="05000000000000000000" pitchFamily="2" charset="2"/>
              </a:rPr>
              <a:t>Färbung mit </a:t>
            </a:r>
            <a:r>
              <a:rPr lang="de-DE" dirty="0" err="1">
                <a:sym typeface="Wingdings" panose="05000000000000000000" pitchFamily="2" charset="2"/>
              </a:rPr>
              <a:t>OilRedO</a:t>
            </a:r>
            <a:r>
              <a:rPr lang="de-DE" dirty="0">
                <a:sym typeface="Wingdings" panose="05000000000000000000" pitchFamily="2" charset="2"/>
              </a:rPr>
              <a:t> (ORO)</a:t>
            </a:r>
          </a:p>
          <a:p>
            <a:pPr lvl="2"/>
            <a:r>
              <a:rPr lang="de-DE" dirty="0">
                <a:sym typeface="Wingdings" panose="05000000000000000000" pitchFamily="2" charset="2"/>
              </a:rPr>
              <a:t>Bestimmung der Arterien und Plaques</a:t>
            </a:r>
          </a:p>
          <a:p>
            <a:pPr lvl="3"/>
            <a:r>
              <a:rPr lang="de-DE" dirty="0">
                <a:sym typeface="Wingdings" panose="05000000000000000000" pitchFamily="2" charset="2"/>
              </a:rPr>
              <a:t>Arterien werden per Hand am PC „ausgeschnitten“ </a:t>
            </a:r>
          </a:p>
          <a:p>
            <a:pPr lvl="3"/>
            <a:r>
              <a:rPr lang="de-DE" dirty="0">
                <a:sym typeface="Wingdings" panose="05000000000000000000" pitchFamily="2" charset="2"/>
              </a:rPr>
              <a:t>Zeitintensiver und teurer Prozess</a:t>
            </a:r>
          </a:p>
          <a:p>
            <a:pPr lvl="3"/>
            <a:r>
              <a:rPr lang="de-DE" dirty="0" err="1">
                <a:sym typeface="Wingdings" panose="05000000000000000000" pitchFamily="2" charset="2"/>
              </a:rPr>
              <a:t>Plaquebestimmung</a:t>
            </a:r>
            <a:r>
              <a:rPr lang="de-DE" dirty="0">
                <a:sym typeface="Wingdings" panose="05000000000000000000" pitchFamily="2" charset="2"/>
              </a:rPr>
              <a:t> durch Threshold-basierte Segmentierung</a:t>
            </a:r>
            <a:endParaRPr lang="de-DE" dirty="0"/>
          </a:p>
          <a:p>
            <a:endParaRPr lang="de-DE" dirty="0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58DEA993-C140-C0E0-EC40-E3930AE8E75E}"/>
              </a:ext>
            </a:extLst>
          </p:cNvPr>
          <p:cNvCxnSpPr>
            <a:cxnSpLocks/>
          </p:cNvCxnSpPr>
          <p:nvPr/>
        </p:nvCxnSpPr>
        <p:spPr>
          <a:xfrm>
            <a:off x="8179970" y="2536292"/>
            <a:ext cx="1" cy="4470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525F1B93-0F84-E897-0C6F-35169B1321E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pic>
        <p:nvPicPr>
          <p:cNvPr id="17" name="out">
            <a:hlinkClick r:id="" action="ppaction://media"/>
            <a:extLst>
              <a:ext uri="{FF2B5EF4-FFF2-40B4-BE49-F238E27FC236}">
                <a16:creationId xmlns:a16="http://schemas.microsoft.com/office/drawing/2014/main" id="{18A5EFBF-8A90-CC3E-86AD-714A6A0ED1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2409" y="3038307"/>
            <a:ext cx="4955122" cy="2787256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0B1CC775-2EF4-B8D3-3F11-362C5DA23507}"/>
              </a:ext>
            </a:extLst>
          </p:cNvPr>
          <p:cNvSpPr/>
          <p:nvPr/>
        </p:nvSpPr>
        <p:spPr>
          <a:xfrm>
            <a:off x="5595833" y="2991344"/>
            <a:ext cx="5462692" cy="2941254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9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Diagram 4">
            <a:extLst>
              <a:ext uri="{FF2B5EF4-FFF2-40B4-BE49-F238E27FC236}">
                <a16:creationId xmlns:a16="http://schemas.microsoft.com/office/drawing/2014/main" id="{B919F797-3AD1-4A8F-85AA-E4D6A65BA4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696644"/>
              </p:ext>
            </p:extLst>
          </p:nvPr>
        </p:nvGraphicFramePr>
        <p:xfrm>
          <a:off x="8094940" y="3061452"/>
          <a:ext cx="1415346" cy="2171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2" name="Diagram 4">
            <a:extLst>
              <a:ext uri="{FF2B5EF4-FFF2-40B4-BE49-F238E27FC236}">
                <a16:creationId xmlns:a16="http://schemas.microsoft.com/office/drawing/2014/main" id="{B919F797-3AD1-4A8F-85AA-E4D6A65BA4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5723065"/>
              </p:ext>
            </p:extLst>
          </p:nvPr>
        </p:nvGraphicFramePr>
        <p:xfrm>
          <a:off x="1080081" y="589964"/>
          <a:ext cx="6220459" cy="5480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DCF5550-E586-2F4D-9BFF-EA2A23A3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5487"/>
          </a:xfrm>
        </p:spPr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F2406C-7AB3-BA48-4B8A-67E2CFC7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CA16D0-0D58-A287-9D07-D4F19469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07EBF9-EC8B-9F58-CF49-88CB210B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8DCD45CA-3EE6-58F1-DFB2-13FFBAD61A2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37" y="3427303"/>
            <a:ext cx="1920000" cy="14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Grafik 12" descr="Ein Bild, das Schuhe enthält.&#10;&#10;Automatisch generierte Beschreibung">
            <a:extLst>
              <a:ext uri="{FF2B5EF4-FFF2-40B4-BE49-F238E27FC236}">
                <a16:creationId xmlns:a16="http://schemas.microsoft.com/office/drawing/2014/main" id="{4267AC41-BE3A-A0E7-56B8-3C950FC8CCA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616" y="3427302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42F2DB2-2B0E-AE0B-37C3-EE40808E80A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7303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888E936E-A2EF-4C6B-BA71-DCCE49BE021D}"/>
              </a:ext>
            </a:extLst>
          </p:cNvPr>
          <p:cNvSpPr txBox="1"/>
          <p:nvPr/>
        </p:nvSpPr>
        <p:spPr bwMode="gray">
          <a:xfrm>
            <a:off x="9638307" y="2679489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Segmentierung</a:t>
            </a:r>
          </a:p>
          <a:p>
            <a:pPr algn="ctr"/>
            <a:r>
              <a:rPr lang="de-DE" dirty="0"/>
              <a:t>der Plaques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1289FB9-BA1E-7C68-0426-32E60CDD3E2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ED7849F-B77B-031F-232B-53F1C0071BD2}"/>
              </a:ext>
            </a:extLst>
          </p:cNvPr>
          <p:cNvSpPr txBox="1"/>
          <p:nvPr/>
        </p:nvSpPr>
        <p:spPr bwMode="gray">
          <a:xfrm>
            <a:off x="6096000" y="26684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Segmentierung</a:t>
            </a:r>
          </a:p>
          <a:p>
            <a:pPr algn="ctr"/>
            <a:r>
              <a:rPr lang="de-DE" dirty="0"/>
              <a:t>der Arterien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C98C6BF-F6CB-E9D9-0B20-0C09110355E8}"/>
              </a:ext>
            </a:extLst>
          </p:cNvPr>
          <p:cNvSpPr txBox="1"/>
          <p:nvPr/>
        </p:nvSpPr>
        <p:spPr bwMode="gray">
          <a:xfrm>
            <a:off x="8068430" y="2216787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sz="1400" dirty="0"/>
              <a:t>Morph. K-NN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587367C-BC98-E609-D58A-F95341C38081}"/>
              </a:ext>
            </a:extLst>
          </p:cNvPr>
          <p:cNvSpPr txBox="1"/>
          <p:nvPr/>
        </p:nvSpPr>
        <p:spPr bwMode="gray">
          <a:xfrm>
            <a:off x="8016000" y="46900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sz="1400" dirty="0"/>
              <a:t>W-Net</a:t>
            </a:r>
          </a:p>
        </p:txBody>
      </p: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BA3F15CF-61A4-7F53-83C8-837E38521BE7}"/>
              </a:ext>
            </a:extLst>
          </p:cNvPr>
          <p:cNvGrpSpPr/>
          <p:nvPr/>
        </p:nvGrpSpPr>
        <p:grpSpPr>
          <a:xfrm>
            <a:off x="8207917" y="5231844"/>
            <a:ext cx="1717643" cy="799363"/>
            <a:chOff x="4554249" y="1721366"/>
            <a:chExt cx="7168120" cy="3335924"/>
          </a:xfrm>
        </p:grpSpPr>
        <p:pic>
          <p:nvPicPr>
            <p:cNvPr id="96" name="Grafik 95" descr="Ein Bild, das Metallwaren enthält.&#10;&#10;Automatisch generierte Beschreibung">
              <a:extLst>
                <a:ext uri="{FF2B5EF4-FFF2-40B4-BE49-F238E27FC236}">
                  <a16:creationId xmlns:a16="http://schemas.microsoft.com/office/drawing/2014/main" id="{2DB799B7-61A5-54FE-CB45-A0C2427B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4249" y="1754999"/>
              <a:ext cx="814157" cy="610618"/>
            </a:xfrm>
            <a:prstGeom prst="rect">
              <a:avLst/>
            </a:prstGeom>
          </p:spPr>
        </p:pic>
        <p:pic>
          <p:nvPicPr>
            <p:cNvPr id="97" name="Grafik 96" descr="Ein Bild, das Metallwaren enthält.&#10;&#10;Automatisch generierte Beschreibung">
              <a:extLst>
                <a:ext uri="{FF2B5EF4-FFF2-40B4-BE49-F238E27FC236}">
                  <a16:creationId xmlns:a16="http://schemas.microsoft.com/office/drawing/2014/main" id="{8E9877AB-38C4-6C25-2B9C-0DDCF31CA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8212" y="1754999"/>
              <a:ext cx="814157" cy="610618"/>
            </a:xfrm>
            <a:prstGeom prst="rect">
              <a:avLst/>
            </a:prstGeom>
          </p:spPr>
        </p:pic>
        <p:pic>
          <p:nvPicPr>
            <p:cNvPr id="98" name="Grafik 97">
              <a:extLst>
                <a:ext uri="{FF2B5EF4-FFF2-40B4-BE49-F238E27FC236}">
                  <a16:creationId xmlns:a16="http://schemas.microsoft.com/office/drawing/2014/main" id="{9468951C-0962-9012-4365-99B75F364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3506" y="1721366"/>
              <a:ext cx="5618586" cy="2707328"/>
            </a:xfrm>
            <a:prstGeom prst="rect">
              <a:avLst/>
            </a:prstGeom>
          </p:spPr>
        </p:pic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5717B2B3-E1AE-BA15-8997-281D0D5A7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1072" y="4446672"/>
              <a:ext cx="814157" cy="610618"/>
            </a:xfrm>
            <a:prstGeom prst="rect">
              <a:avLst/>
            </a:prstGeom>
          </p:spPr>
        </p:pic>
      </p:grpSp>
      <p:pic>
        <p:nvPicPr>
          <p:cNvPr id="103" name="Grafik 102">
            <a:extLst>
              <a:ext uri="{FF2B5EF4-FFF2-40B4-BE49-F238E27FC236}">
                <a16:creationId xmlns:a16="http://schemas.microsoft.com/office/drawing/2014/main" id="{F5218157-4099-86F2-D213-52329BD2CE9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679" y="2728562"/>
            <a:ext cx="740798" cy="547215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6ED7849F-B77B-031F-232B-53F1C0071BD2}"/>
              </a:ext>
            </a:extLst>
          </p:cNvPr>
          <p:cNvSpPr txBox="1"/>
          <p:nvPr/>
        </p:nvSpPr>
        <p:spPr bwMode="gray">
          <a:xfrm>
            <a:off x="228028" y="2668482"/>
            <a:ext cx="1996618" cy="65598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pPr algn="ctr"/>
            <a:r>
              <a:rPr lang="de-DE" dirty="0"/>
              <a:t>Histologischer</a:t>
            </a:r>
          </a:p>
          <a:p>
            <a:pPr algn="ctr"/>
            <a:r>
              <a:rPr lang="de-DE" dirty="0"/>
              <a:t> Schnitt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F88658C-D023-BC36-B9F9-49C815C0D52F}"/>
              </a:ext>
            </a:extLst>
          </p:cNvPr>
          <p:cNvSpPr/>
          <p:nvPr/>
        </p:nvSpPr>
        <p:spPr>
          <a:xfrm>
            <a:off x="172704" y="2344220"/>
            <a:ext cx="2509010" cy="3446979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75E945C-56FE-DA3E-7491-2ABE604026B0}"/>
              </a:ext>
            </a:extLst>
          </p:cNvPr>
          <p:cNvSpPr/>
          <p:nvPr/>
        </p:nvSpPr>
        <p:spPr>
          <a:xfrm>
            <a:off x="2980737" y="493297"/>
            <a:ext cx="3051254" cy="3837403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09CDD52-518A-BFB6-7EF9-F1E3396E6112}"/>
              </a:ext>
            </a:extLst>
          </p:cNvPr>
          <p:cNvSpPr/>
          <p:nvPr/>
        </p:nvSpPr>
        <p:spPr>
          <a:xfrm>
            <a:off x="2648077" y="2334358"/>
            <a:ext cx="597334" cy="1852902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10D8104-3FD5-141F-69FD-F77D79A9D400}"/>
              </a:ext>
            </a:extLst>
          </p:cNvPr>
          <p:cNvSpPr/>
          <p:nvPr/>
        </p:nvSpPr>
        <p:spPr>
          <a:xfrm>
            <a:off x="2814407" y="4283927"/>
            <a:ext cx="2702853" cy="741984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98926A7-4FB8-6E31-22F1-843290C9C1BD}"/>
              </a:ext>
            </a:extLst>
          </p:cNvPr>
          <p:cNvSpPr/>
          <p:nvPr/>
        </p:nvSpPr>
        <p:spPr>
          <a:xfrm>
            <a:off x="2681713" y="4196785"/>
            <a:ext cx="132695" cy="48237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CCA3C88-1D55-66F8-90C3-078D9DA8815E}"/>
              </a:ext>
            </a:extLst>
          </p:cNvPr>
          <p:cNvSpPr/>
          <p:nvPr/>
        </p:nvSpPr>
        <p:spPr>
          <a:xfrm>
            <a:off x="2760654" y="5006166"/>
            <a:ext cx="2889300" cy="1064291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1B2CFAB-08BD-F8CD-FAFA-9984AFC0B4E2}"/>
              </a:ext>
            </a:extLst>
          </p:cNvPr>
          <p:cNvSpPr/>
          <p:nvPr/>
        </p:nvSpPr>
        <p:spPr>
          <a:xfrm>
            <a:off x="2673596" y="4679154"/>
            <a:ext cx="113396" cy="97234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778364-2F0D-628B-4AA3-245CCBC3B286}"/>
              </a:ext>
            </a:extLst>
          </p:cNvPr>
          <p:cNvSpPr/>
          <p:nvPr/>
        </p:nvSpPr>
        <p:spPr>
          <a:xfrm>
            <a:off x="6047280" y="2544779"/>
            <a:ext cx="1994119" cy="2481131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013A9D5-B919-A15E-7F34-B497C35B6C7C}"/>
              </a:ext>
            </a:extLst>
          </p:cNvPr>
          <p:cNvSpPr/>
          <p:nvPr/>
        </p:nvSpPr>
        <p:spPr>
          <a:xfrm>
            <a:off x="8075742" y="2155191"/>
            <a:ext cx="327265" cy="2963737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F857B42-A50A-4590-6331-19A88662C2EE}"/>
              </a:ext>
            </a:extLst>
          </p:cNvPr>
          <p:cNvSpPr/>
          <p:nvPr/>
        </p:nvSpPr>
        <p:spPr>
          <a:xfrm>
            <a:off x="8368711" y="1945434"/>
            <a:ext cx="1220515" cy="2210136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8B6CABD-0CA3-6437-9ED2-6B19F1C28DD1}"/>
              </a:ext>
            </a:extLst>
          </p:cNvPr>
          <p:cNvSpPr/>
          <p:nvPr/>
        </p:nvSpPr>
        <p:spPr>
          <a:xfrm>
            <a:off x="9559367" y="2135934"/>
            <a:ext cx="2301519" cy="2889976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6C8E6CB-CD67-5742-CA02-C5B0F5ECE2E5}"/>
              </a:ext>
            </a:extLst>
          </p:cNvPr>
          <p:cNvSpPr/>
          <p:nvPr/>
        </p:nvSpPr>
        <p:spPr>
          <a:xfrm>
            <a:off x="8410319" y="4155570"/>
            <a:ext cx="1119166" cy="1914887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9785653E-099B-C552-A112-CAAE4B998E18}"/>
              </a:ext>
            </a:extLst>
          </p:cNvPr>
          <p:cNvSpPr/>
          <p:nvPr/>
        </p:nvSpPr>
        <p:spPr>
          <a:xfrm>
            <a:off x="8152593" y="5160955"/>
            <a:ext cx="1938965" cy="909502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92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E0951D7C-E0DE-541B-F693-CE9CCBA85D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" r="63"/>
          <a:stretch>
            <a:fillRect/>
          </a:stretch>
        </p:blipFill>
        <p:spPr/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8FA5B5F-AED7-6E5C-160A-EAE917108C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8" y="3149600"/>
            <a:ext cx="5916612" cy="1226207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84E8C8A-4376-59AE-7871-6308E55F6D1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C4B4224-C910-BB30-7522-22461DCC859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C417D5-1AD9-8D25-7FB1-21260BEDB35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711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0C3F02-9301-B1B5-BF23-6541B2A99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95588"/>
            <a:ext cx="11233150" cy="374398"/>
          </a:xfrm>
        </p:spPr>
        <p:txBody>
          <a:bodyPr/>
          <a:lstStyle/>
          <a:p>
            <a:r>
              <a:rPr lang="de-DE" dirty="0"/>
              <a:t>Methoden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B23D54-B433-8416-EBB9-2247CE1B2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82B2D-840F-4167-AD44-C02BC9C87CCB}" type="datetime1">
              <a:rPr lang="de-DE" noProof="0" smtClean="0"/>
              <a:t>15.11.22</a:t>
            </a:fld>
            <a:endParaRPr lang="de-DE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D74B38-8548-258C-E24A-CC0064A6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/>
              <a:t>© Universität zu Lübeck</a:t>
            </a:r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D0CA9A8-1676-2235-4614-F6A9FDAD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noProof="0"/>
              <a:t>Seite</a:t>
            </a:r>
            <a:r>
              <a:rPr lang="en-US"/>
              <a:t> </a:t>
            </a:r>
            <a:fld id="{401BA3E4-5E55-4F99-AF09-CC6D6B2539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1B7D8A0-0ED8-25CD-E8BA-150ABFC3D2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199" y="1703388"/>
            <a:ext cx="11233150" cy="1877309"/>
          </a:xfrm>
        </p:spPr>
        <p:txBody>
          <a:bodyPr/>
          <a:lstStyle/>
          <a:p>
            <a:pPr lvl="2"/>
            <a:r>
              <a:rPr lang="de-DE" dirty="0"/>
              <a:t>Datensatz</a:t>
            </a:r>
          </a:p>
          <a:p>
            <a:pPr lvl="3"/>
            <a:r>
              <a:rPr lang="de-DE" dirty="0"/>
              <a:t>Bereitgestellt vom Institut für Kardiogenetik (vielen Dank!)</a:t>
            </a:r>
          </a:p>
          <a:p>
            <a:pPr lvl="3"/>
            <a:r>
              <a:rPr lang="de-DE" dirty="0"/>
              <a:t>7357 Schnittbilder, 731 Maus IDs</a:t>
            </a:r>
          </a:p>
          <a:p>
            <a:pPr lvl="3"/>
            <a:r>
              <a:rPr lang="de-DE" dirty="0"/>
              <a:t>Daten vorbereitet mit Skripten</a:t>
            </a:r>
          </a:p>
          <a:p>
            <a:pPr lvl="4"/>
            <a:r>
              <a:rPr lang="de-DE" dirty="0"/>
              <a:t>Rausfiltern von beschädigten Bildern</a:t>
            </a:r>
          </a:p>
          <a:p>
            <a:pPr lvl="4"/>
            <a:r>
              <a:rPr lang="de-DE" dirty="0"/>
              <a:t>Teils große visuelle Unterschiede</a:t>
            </a:r>
          </a:p>
          <a:p>
            <a:pPr lvl="3"/>
            <a:endParaRPr lang="de-DE" dirty="0"/>
          </a:p>
          <a:p>
            <a:pPr lvl="3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ABB432D-DA4F-9BCE-D7A8-C5B54655A2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02" y="191192"/>
            <a:ext cx="3744886" cy="1130532"/>
          </a:xfrm>
          <a:prstGeom prst="rect">
            <a:avLst/>
          </a:prstGeom>
          <a:noFill/>
        </p:spPr>
      </p:pic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C9E0DEF1-EF96-6235-7D83-6801929422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778321"/>
            <a:ext cx="11233150" cy="312008"/>
          </a:xfrm>
        </p:spPr>
        <p:txBody>
          <a:bodyPr/>
          <a:lstStyle/>
          <a:p>
            <a:r>
              <a:rPr lang="de-DE" dirty="0"/>
              <a:t>Datensatz </a:t>
            </a:r>
          </a:p>
        </p:txBody>
      </p:sp>
      <p:pic>
        <p:nvPicPr>
          <p:cNvPr id="6" name="Grafik 5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0253086-C4D5-7868-3687-22B91B858F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057" y="3962361"/>
            <a:ext cx="1920000" cy="1440000"/>
          </a:xfrm>
          <a:prstGeom prst="rect">
            <a:avLst/>
          </a:prstGeom>
        </p:spPr>
      </p:pic>
      <p:pic>
        <p:nvPicPr>
          <p:cNvPr id="9" name="Grafik 8" descr="Ein Bild, das Text, Buch enthält.&#10;&#10;Automatisch generierte Beschreibung">
            <a:extLst>
              <a:ext uri="{FF2B5EF4-FFF2-40B4-BE49-F238E27FC236}">
                <a16:creationId xmlns:a16="http://schemas.microsoft.com/office/drawing/2014/main" id="{64A9DCB1-43E2-62DE-2A3F-6CCC5184AD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278" y="3962361"/>
            <a:ext cx="1939897" cy="144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D189FDF-F57E-9C1D-2D7B-D403CB6966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98" y="3962361"/>
            <a:ext cx="1939897" cy="1440000"/>
          </a:xfrm>
          <a:prstGeom prst="rect">
            <a:avLst/>
          </a:prstGeom>
        </p:spPr>
      </p:pic>
      <p:pic>
        <p:nvPicPr>
          <p:cNvPr id="15" name="Grafik 1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CC8C3211-2711-9D3A-E630-2CD792C413E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509" y="1703388"/>
            <a:ext cx="1920000" cy="144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40567AD-5698-4C8D-CC63-86C5E64518F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2642" y="1703388"/>
            <a:ext cx="192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5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34,796"/>
  <p:tag name="ORIGINALWIDTH" val="4734,908"/>
  <p:tag name="LATEXADDIN" val="\documentclass{article}&#10;\usepackage{amsmath}&#10;\pagestyle{empty}&#10;\usepackage{tikz}&#10;\usepackage{amssymb}&#10;\usetikzlibrary{arrows.meta}&#10;\usetikzlibrary{quotes,angles}&#10;\usetikzlibrary{arrows}&#10;\usepackage{amsmath}&#10;\usepackage{tabularx}&#10;%\usepackage{tabular*}&#10;\usepackage{multirow}&#10;\usepackage{graphicx}&#10;\usepackage{colortbl}&#10;\usepackage{color}&#10;\usepackage{tikz}&#10;\usepackage{amssymb}&#10;\usetikzlibrary{arrows.meta}&#10;\usetikzlibrary{quotes,angles}&#10;\usetikzlibrary{arrows}&#10;\usepackage{amsmath}&#10;\usepackage{longtable}&#10;\usepackage{adjustbox}&#10;\usepackage{multirow}&#10;\usepackage{makecell}&#10;\begin{document}&#10;&#10;\begin{table}[h!]&#10;\centering&#10;\begin{adjustbox}{max width=\linewidth}&#10;\begin{tabular}{|c|c|c|c|c|c|}&#10;    %\hline&#10;    %\multicolumn{2}{|c|}{1. order risk factor, effective independent of other factors} \\&#10;    \hline&#10;   \makecell{Folder\\ID}&amp; \makecell{Number of\\images} &amp; \makecell{Number\\of IDs} &amp; Microscope(s) &amp; \makecell{Acquisition\\date(s)} &amp; Resolution(s) \\ % &amp; \makecell{Knockout\\Gene(s)} \\ %&#10;    \hline&#10;    1  &amp; 353 &amp; 35 &amp; \multirow{3}{*}{Keyence BZ-9000}  &amp; 06.03.2020 &amp; \multirow{2}{*}{$2720 \times 2048$} \\ % &amp; Apoe  \\&#10;    %\hline&#10;    \cline{1-3}&#10;    \cline{5-5}&#10;    2  &amp; 165 &amp; 16 &amp;  &amp; 09.10.2020 &amp; \\ % &amp; Apoe  \\&#10;    %\hline&#10;    \cline{1-3}&#10;    \cline{5-6}&#10;    3  &amp; 391 &amp; 34 &amp;  &amp; 01.07.2020 &amp; \multirow{2}{*}{$ 1040 \times 772 $} \\ % &amp; Apoe  \\&#10;    \cline{1-5}&#10;    4  &amp; 1075 &amp; 63 &amp; Olympus IX70  &amp; 26.01.2015 &amp; \\ % &amp; Apoe ± Cyp17a1  \\&#10;    \hline&#10;    5 &amp; 278 &amp; 16 &amp; Keyence BZ-X800 &amp; 13.06.2020 &amp; $ 4080 \times 2048 $ \\ % &amp; Apoe ± Phactr1  \\&#10;    \hline&#10;    6  &amp; 271 &amp; 25 &amp; \multirow{3}{*}{Keyence BZ-9000} &amp; 10.04.2020 &amp; $ 1040 \times 772 $ \\ % &amp; Apoe  \\&#10;    %\hline&#10;    \cline{1-3}&#10;    \cline{5-6}&#10;    7  &amp; 216 &amp; 3 &amp;  &amp; \multirow{2}{*}{12.05.2020}  &amp; $ 2720 \times 2048 $ \\ % &amp; Apoe ± Adamts7  \\&#10;    %\hline&#10;    \cline{1-3}&#10;    \cline{6-6}&#10;    8  &amp; 322 &amp; 29 &amp; &amp; &amp; \multirow{2}{*}{$ 1040 \times 772 $}  \\ % &amp; Apoe ± Adamts7  \\&#10;    \cline{1-5}&#10;    9  &amp; 396 &amp; 32 &amp; Olympus IX70 &amp; 05.02.2014 &amp; \\ % &amp; Apoe ± Zc3hc1  \\&#10;    \hline&#10;    10  &amp; 483 &amp; 44  &amp; \makecell{Keyence BZ-9000\\Keyence BZ-X800} &amp; \makecell{20.05.2020\\07.07.2020} &amp; \makecell{$ 1920 \times 1440 $\\$ 2720 \times 2048 $} \\ % &amp; Apoe ± Cxcl12  \\&#10;    \hline&#10;    11  &amp; 232 &amp; 23 &amp; \multirow{8}{*}{Keyence BZ-X800} &amp; 17.12.2020 &amp; \multirow{2}{*}{$ 1920 \times 1440 $} \\ % &amp; Apoe ± Mras  \\&#10;    %\hline&#10;    \cline{1-3}&#10;    \cline{5-5}&#10;    12  &amp; 565 &amp; 50 &amp; &amp; 24.11.2021 &amp;  \\ % &amp; Apoe ± Mras  \\&#10;    %\hline&#10;    \cline{1-3}&#10;    \cline{5-6}&#10;    13  &amp; 642 &amp; 179 &amp;  &amp; 18.11.2020 &amp; \makecell{$ 960 \times 720 $\\$ 1920 \times 1440 $\\$ 2720 \times 2048 $} \\ % &amp; Apoe, Inbred mice   \\&#10;    %\hline&#10;    \cline{1-3}&#10;    \cline{5-6}&#10;    14  &amp; 569 &amp; 48 &amp;  &amp; 01.07.2022 &amp; $ 1920 \times 1440 $  \\ %&amp; \makecell{Apoe treated\\with siRNA\\ against Adamts7}  \\&#10;    %\hline&#10;    \cline{1-3}&#10;    \cline{5-6}&#10;    15  &amp; 1103 &amp; 104 &amp; &amp; 15.02.2022 &amp;  \makecell{$ 960 \times 720 $\\$ 1920 \times 1440 $} \\ % &amp; Apoe + AAV-PCSK9  \\&#10;    \hline&#10;    16  &amp; 296 &amp; 30 &amp; Keyence BZ-9000 &amp; 01.09.2020 &amp; $ 2720 \times 2048 $  \\ %&amp; Apoe ± Cxcl12  \\&#10;    \hline&#10;    16 total &amp; 7357 total &amp; 731 total &amp; \makecell{3 different\\microscopes} &amp; 8+ years &amp; \makecell{5 different\\resolutions} \\ % &amp; \makecell{multiple Apoe\\knockout variants} \\&#10;    \hline&#10;&#10;    \hline&#10;\end{tabular} &#10;\end{adjustbox}&#10;\end{table}&#10;&#10;&#10;\end{document}"/>
  <p:tag name="IGUANATEXSIZE" val="14"/>
  <p:tag name="IGUANATEXCURSOR" val="3342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34.796"/>
  <p:tag name="ORIGINALWIDTH" val="4734.908"/>
  <p:tag name="LATEXADDIN" val="\documentclass{article}&#10;\usepackage{amsmath}&#10;\pagestyle{empty}&#10;\usepackage{tikz}&#10;\usepackage{amssymb}&#10;\usetikzlibrary{arrows.meta}&#10;\usetikzlibrary{quotes,angles}&#10;\usetikzlibrary{arrows}&#10;\usepackage{amsmath}&#10;\usepackage{tabularx}&#10;%\usepackage{tabular*}&#10;\usepackage{multirow}&#10;\usepackage{graphicx}&#10;\usepackage{colortbl}&#10;\usepackage{color}&#10;\usepackage{tikz}&#10;\usepackage{amssymb}&#10;\usetikzlibrary{arrows.meta}&#10;\usetikzlibrary{quotes,angles}&#10;\usetikzlibrary{arrows}&#10;\usepackage{amsmath}&#10;\usepackage{longtable}&#10;\usepackage{adjustbox}&#10;\usepackage{multirow}&#10;\usepackage{makecell}&#10;\begin{document}&#10;&#10;\begin{table}[h!]&#10;\centering&#10;\begin{adjustbox}{max width=\linewidth}&#10;\begin{tabular}{|c|c|c|c|c|c|}&#10;    %\hline&#10;    %\multicolumn{2}{|c|}{1. order risk factor, effective independent of other factors} \\&#10;    \hline&#10;   \makecell{Folder\\ID}&amp; \makecell{Number of\\images} &amp; \makecell{Number\\of IDs} &amp; Microscope(s) &amp; \makecell{Acquisition\\date(s)} &amp; Resolution(s) \\ % &amp; \makecell{Knockout\\Gene(s)} \\ %&#10;    \hline&#10;    1  &amp; 353 &amp; 35 &amp; \multirow{3}{*}{Keyence BZ-9000}  &amp; 06.03.2020 &amp; \multirow{2}{*}{$2720 \times 2048$} \\ % &amp; Apoe  \\&#10;    %\hline&#10;    \cline{1-3}&#10;    \cline{5-5}&#10;    2  &amp; 165 &amp; 16 &amp;  &amp; 09.10.2020 &amp; \\ % &amp; Apoe  \\&#10;    %\hline&#10;    \cline{1-3}&#10;    \cline{5-6}&#10;    3  &amp; 391 &amp; 34 &amp;  &amp; 01.07.2020 &amp; \multirow{2}{*}{$ 1040 \times 772 $} \\ % &amp; Apoe  \\&#10;    \cline{1-5}&#10;    4  &amp; 1075 &amp; 63 &amp; Olympus IX70  &amp; 26.01.2015 &amp; \\ % &amp; Apoe ± Cyp17a1  \\&#10;    \hline&#10;    5 &amp; 278 &amp; 16 &amp; Keyence BZ-X800 &amp; 13.06.2020 &amp; $ 4080 \times 2048 $ \\ % &amp; Apoe ± Phactr1  \\&#10;    \hline&#10;    6  &amp; 271 &amp; 25 &amp; \multirow{3}{*}{Keyence BZ-9000} &amp; 10.04.2020 &amp; $ 1040 \times 772 $ \\ % &amp; Apoe  \\&#10;    %\hline&#10;    \cline{1-3}&#10;    \cline{5-6}&#10;    7  &amp; 216 &amp; 3 &amp;  &amp; \multirow{2}{*}{12.05.2020}  &amp; $ 2720 \times 2048 $ \\ % &amp; Apoe ± Adamts7  \\&#10;    %\hline&#10;    \cline{1-3}&#10;    \cline{6-6}&#10;    8  &amp; 322 &amp; 29 &amp; &amp; &amp; \multirow{2}{*}{$ 1040 \times 772 $}  \\ % &amp; Apoe ± Adamts7  \\&#10;    \cline{1-5}&#10;    9  &amp; 396 &amp; 32 &amp; Olympus IX70 &amp; 05.02.2014 &amp; \\ % &amp; Apoe ± Zc3hc1  \\&#10;    \hline&#10;    10  &amp; 483 &amp; 44  &amp; \makecell{Keyence BZ-9000\\Keyence BZ-X800} &amp; \makecell{20.05.2020\\07.07.2020} &amp; \makecell{$ 1920 \times 1440 $\\$ 2720 \times 2048 $} \\ % &amp; Apoe ± Cxcl12  \\&#10;    \hline&#10;    11  &amp; 232 &amp; 23 &amp; \multirow{8}{*}{Keyence BZ-X800} &amp; 17.12.2020 &amp; \multirow{2}{*}{$ 1920 \times 1440 $} \\ % &amp; Apoe ± Mras  \\&#10;    %\hline&#10;    \cline{1-3}&#10;    \cline{5-5}&#10;    12  &amp; 565 &amp; 50 &amp; &amp; 24.11.2021 &amp;  \\ % &amp; Apoe ± Mras  \\&#10;    %\hline&#10;    \cline{1-3}&#10;    \cline{5-6}&#10;    13  &amp; 642 &amp; 179 &amp;  &amp; 18.11.2020 &amp; \makecell{$ 960 \times 720 $\\$ 1920 \times 1440 $\\$ 2720 \times 2048 $} \\ % &amp; Apoe, Inbred mice   \\&#10;    %\hline&#10;    \cline{1-3}&#10;    \cline{5-6}&#10;    14  &amp; 569 &amp; 48 &amp;  &amp; 01.07.2022 &amp; $ 1920 \times 1440 $  \\ %&amp; \makecell{Apoe treated\\with siRNA\\ against Adamts7}  \\&#10;    %\hline&#10;    \cline{1-3}&#10;    \cline{5-6}&#10;    15  &amp; 1103 &amp; 104 &amp; &amp; 15.02.2022 &amp;  \makecell{$ 960 \times 720 $\\$ 1920 \times 1440 $} \\ % &amp; Apoe + AAV-PCSK9  \\&#10;    \hline&#10;    16  &amp; 296 &amp; 30 &amp; Keyence BZ-9000 &amp; 01.09.2020 &amp; $ 2720 \times 2048 $  \\ %&amp; Apoe ± Cxcl12  \\&#10;    \hline&#10;    16 total &amp; 7357 total &amp; 731 total &amp; \makecell{3 different\\microscopes} &amp; 8+ years &amp; \makecell{5 different\\resolutions} \\ % &amp; \makecell{multiple Apoe\\knockout variants} \\&#10;    \hline&#10;&#10;    \hline&#10;\end{tabular} &#10;\end{adjustbox}&#10;\end{table}&#10;&#10;&#10;\end{document}"/>
  <p:tag name="IGUANATEXSIZE" val="14"/>
  <p:tag name="IGUANATEXCURSOR" val="3342"/>
  <p:tag name="TRANSPARENCY" val="Falsch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67.1541"/>
  <p:tag name="ORIGINALWIDTH" val="4229.471"/>
  <p:tag name="LATEXADDIN" val="\documentclass{article}&#10;\usepackage{amsmath}&#10;\pagestyle{empty}&#10;\usepackage{adjustbox}&#10;\usepackage{tabularx}&#10;\usepackage{makecell}&#10;\usepackage{multirow}&#10;\begin{document}&#10;&#10;&#10;\begin{table}[!h]&#10;\centering&#10;\begin{adjustbox}{max width=\linewidth}&#10;\begin{tabular}{|c|c|c|c|c|}&#10;    %\hline&#10;    %\multicolumn{2}{|c|}{1. order risk factor, effective independent of other factors} \\&#10;    \hline&#10;    Method &amp; Mean IOU &amp; SD &amp; \makecell{Mean IOU\\$&lt; 0.5$ in $\%$}  &amp;\makecell{Mean IOU\\$&lt; 0.7$ in $\%$} \\&#10;    \hline&#10;    single-network approach &amp; 0.7793 &amp; 0.1042 &amp; 1.3 &amp; 19.2\\&#10;    \hline&#10;    GT ROI &amp; \textbf{0.7884} &amp; \textbf{0.0896} &amp; \textbf{0.8} &amp; \textbf{17.4} \\&#10;    GT ROI scaled &amp; 0.7859 &amp; 0.0904 &amp; 0.9 &amp; 17.9 \\&#10;    \hline&#10;\end{tabular} &#10;\end{adjustbox}&#10;\end{table}&#10;&#10;\end{document}"/>
  <p:tag name="IGUANATEXSIZE" val="14"/>
  <p:tag name="IGUANATEXCURSOR" val="748"/>
  <p:tag name="TRANSPARENCY" val="Falsch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67.1541"/>
  <p:tag name="ORIGINALWIDTH" val="4229.471"/>
  <p:tag name="LATEXADDIN" val="\documentclass{article}&#10;\usepackage{amsmath}&#10;\pagestyle{empty}&#10;\usepackage{adjustbox}&#10;\usepackage{tabularx}&#10;\usepackage{makecell}&#10;\usepackage{multirow}&#10;\begin{document}&#10;&#10;&#10;\begin{table}[!h]&#10;\centering&#10;\begin{adjustbox}{max width=\linewidth}&#10;\begin{tabular}{|c|c|c|c|c|}&#10;    %\hline&#10;    %\multicolumn{2}{|c|}{1. order risk factor, effective independent of other factors} \\&#10;    \hline&#10;    Method &amp; Mean IOU &amp; SD &amp; \makecell{Mean IOU\\$&lt; 0.5$ in $\%$}  &amp;\makecell{Mean IOU\\$&lt; 0.7$ in $\%$} \\&#10;    \hline&#10;    single-network approach &amp; 0.7793 &amp; 0.1042 &amp; 1.3 &amp; 19.2\\&#10;    \hline&#10;    GT ROI &amp; \textbf{0.7884} &amp; \textbf{0.0896} &amp; \textbf{0.8} &amp; \textbf{17.4} \\&#10;    GT ROI scaled &amp; 0.7859 &amp; 0.0904 &amp; 0.9 &amp; 17.9 \\&#10;    \hline&#10;\end{tabular} &#10;\end{adjustbox}&#10;\end{table}&#10;&#10;\end{document}"/>
  <p:tag name="IGUANATEXSIZE" val="14"/>
  <p:tag name="IGUANATEXCURSOR" val="748"/>
  <p:tag name="TRANSPARENCY" val="Falsch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67.1541"/>
  <p:tag name="ORIGINALWIDTH" val="4229.471"/>
  <p:tag name="LATEXADDIN" val="\documentclass{article}&#10;\usepackage{amsmath}&#10;\pagestyle{empty}&#10;\usepackage{adjustbox}&#10;\usepackage{tabularx}&#10;\usepackage{makecell}&#10;\usepackage{multirow}&#10;\begin{document}&#10;&#10;&#10;\begin{table}[!h]&#10;\centering&#10;\begin{adjustbox}{max width=\linewidth}&#10;\begin{tabular}{|c|c|c|c|c|}&#10;    %\hline&#10;    %\multicolumn{2}{|c|}{1. order risk factor, effective independent of other factors} \\&#10;    \hline&#10;    Method &amp; Mean IOU &amp; SD &amp; \makecell{Mean IOU\\$&lt; 0.5$ in $\%$}  &amp;\makecell{Mean IOU\\$&lt; 0.7$ in $\%$} \\&#10;    \hline&#10;    single-network approach &amp; 0.7793 &amp; 0.1042 &amp; 1.3 &amp; 19.2\\&#10;    \hline&#10;    GT ROI &amp; \textbf{0.7884} &amp; \textbf{0.0896} &amp; \textbf{0.8} &amp; \textbf{17.4} \\&#10;    GT ROI scaled &amp; 0.7859 &amp; 0.0904 &amp; 0.9 &amp; 17.9 \\&#10;    \hline&#10;\end{tabular} &#10;\end{adjustbox}&#10;\end{table}&#10;&#10;\end{document}"/>
  <p:tag name="IGUANATEXSIZE" val="14"/>
  <p:tag name="IGUANATEXCURSOR" val="748"/>
  <p:tag name="TRANSPARENCY" val="Falsch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0.866"/>
  <p:tag name="ORIGINALWIDTH" val="3747.281"/>
  <p:tag name="LATEXADDIN" val="\documentclass{article}&#10;\usepackage{amsmath}&#10;\pagestyle{empty}&#10;\usepackage{adjustbox}&#10;\usepackage{tabularx}&#10;\usepackage{makecell}&#10;\usepackage{multirow}&#10;\begin{document}&#10;&#10;&#10;\begin{table}[!h]&#10;\centering&#10;\begin{adjustbox}{max width=\linewidth}&#10;\begin{tabular}{|c|c|c|c|c|}&#10;    %\hline&#10;    %\multicolumn{2}{|c|}{1. order risk factor, effective independent of other factors} \\&#10;    \hline&#10;    Method &amp; Mean IOU &amp; SD &amp; \makecell{Mean IOU\\$&lt; 0.5$ in $\%$}  &amp;\makecell{Mean IOU\\$&lt; 0.7$ in $\%$} \\&#10;    \hline&#10;    \makecell{single-network \\approach} &amp; 0.7793 &amp; 0.1042 &amp; 1.3 &amp; 19.2\\&#10;    \hline&#10;    \makecell{single-network \\approach ROI} &amp; 0.7835 &amp; 0.1009 &amp; 1.4 &amp; 17.9\\&#10;    \hline&#10;    YOLOv5n ROI &amp; \textbf{0.7906} &amp; \textbf{0.0892} &amp; \textbf{0.7} &amp; \textbf{16.1}\\&#10;\hline&#10;\end{tabular} &#10;\end{adjustbox}&#10;\end{table}&#10;&#10;\end{document}"/>
  <p:tag name="IGUANATEXSIZE" val="14"/>
  <p:tag name="IGUANATEXCURSOR" val="767"/>
  <p:tag name="TRANSPARENCY" val="Falsch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0.866"/>
  <p:tag name="ORIGINALWIDTH" val="3747.281"/>
  <p:tag name="LATEXADDIN" val="\documentclass{article}&#10;\usepackage{amsmath}&#10;\pagestyle{empty}&#10;\usepackage{adjustbox}&#10;\usepackage{tabularx}&#10;\usepackage{makecell}&#10;\usepackage{multirow}&#10;\begin{document}&#10;&#10;&#10;\begin{table}[!h]&#10;\centering&#10;\begin{adjustbox}{max width=\linewidth}&#10;\begin{tabular}{|c|c|c|c|c|}&#10;    %\hline&#10;    %\multicolumn{2}{|c|}{1. order risk factor, effective independent of other factors} \\&#10;    \hline&#10;    Method &amp; Mean IOU &amp; SD &amp; \makecell{Mean IOU\\$&lt; 0.5$ in $\%$}  &amp;\makecell{Mean IOU\\$&lt; 0.7$ in $\%$} \\&#10;    \hline&#10;    \makecell{single-network \\approach} &amp; 0.7793 &amp; 0.1042 &amp; 1.3 &amp; 19.2\\&#10;    \hline&#10;    \makecell{single-network \\approach ROI} &amp; 0.7835 &amp; 0.1009 &amp; 1.4 &amp; 17.9\\&#10;    \hline&#10;    YOLOv5n ROI &amp; \textbf{0.7906} &amp; \textbf{0.0892} &amp; \textbf{0.7} &amp; \textbf{16.1}\\&#10;\hline&#10;\end{tabular} &#10;\end{adjustbox}&#10;\end{table}&#10;&#10;\end{document}"/>
  <p:tag name="IGUANATEXSIZE" val="14"/>
  <p:tag name="IGUANATEXCURSOR" val="767"/>
  <p:tag name="TRANSPARENCY" val="Falsch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2,4259"/>
  <p:tag name="ORIGINALWIDTH" val="3768,279"/>
  <p:tag name="LATEXADDIN" val="\documentclass{article}&#10;\usepackage{amsmath}&#10;\pagestyle{empty}&#10;\begin{document}&#10;&#10;&#10;\begin{align*}&#10;J_{\text{reconstruction}}&amp;=\left\|\mathbf{X}-U_{Dec}\left(U_{Enc}\left(\mathbf{X} ; W_{Enc}\right) ; W_{Dec}\right)\right\|_2^2 \\&#10;J_{\text {soft N-cut}}(V, K)&amp;=K-\sum_{k=1}^K \frac{\sum_{u \in V} p\left(u=A_k\right) \sum_{u \in V} w(u, v) p\left(v=A_k\right)}{\sum_{u \in V} p\left(u=A_k\right) \sum_{t \in V} w(u, t)}&#10;\end{align*}&#10;&#10;\end{document}"/>
  <p:tag name="IGUANATEXSIZE" val="14"/>
  <p:tag name="IGUANATEXCURSOR" val="416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5.9543"/>
  <p:tag name="ORIGINALWIDTH" val="3313.836"/>
  <p:tag name="LATEXADDIN" val="\documentclass{article}&#10;\usepackage{amsmath}&#10;\pagestyle{empty}&#10;\begin{document}&#10;&#10;&#10;\begin{equation*}&#10;\begin{aligned}&#10;J_{\text{Soft N-Cut}}&amp;=K-\sum_{k=1}^K \frac{\sum_{u \in V, v \in V} w(u, v) p\left(u=A_k\right) p\left(v=A_k\right)}{\sum_{u \in A_k, t \in V} w(u, t) p\left(u=A_k\right)}&#10;\end{aligned}&#10;\end{equation*}&#10;&#10;\end{document}"/>
  <p:tag name="IGUANATEXSIZE" val="14"/>
  <p:tag name="IGUANATEXCURSOR" val="136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8,429"/>
  <p:tag name="ORIGINALWIDTH" val="2983,877"/>
  <p:tag name="LATEXADDIN" val="\documentclass{article}&#10;\usepackage{amsmath}&#10;\pagestyle{empty}&#10;\begin{document}&#10;&#10;\begin{equation*}&#10;\begin{array}{ll}&#10;A_k &amp; \text { Set of pixels in segment } k \\&#10;V &amp; \text { Set of all pixels } \\&#10;w &amp; \text { Weight between two pixels } \\&#10;p\left(u=A_k\right) &amp; \text { Probability of node } u \text { belongs to class } A_k&#10;\end{array}&#10;\end{equation*}&#10;&#10;&#10;\end{document}"/>
  <p:tag name="IGUANATEXSIZE" val="14"/>
  <p:tag name="IGUANATEXCURSOR" val="97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89,23882"/>
  <p:tag name="LATEXADDIN" val="\documentclass{article}&#10;\usepackage{amsmath}&#10;\pagestyle{empty}&#10;\begin{document}&#10;&#10;$V$&#10;&#10;&#10;\end{document}"/>
  <p:tag name="IGUANATEXSIZE" val="14"/>
  <p:tag name="IGUANATEXCURSOR" val="84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1129,359"/>
  <p:tag name="LATEXADDIN" val="\documentclass{article}&#10;\usepackage{amsmath}&#10;\pagestyle{empty}&#10;\begin{document}&#10;&#10;Example: $k=1,...,5$&#10;&#10;&#10;\end{document}"/>
  <p:tag name="IGUANATEXSIZE" val="14"/>
  <p:tag name="IGUANATEXCURSOR" val="101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9865"/>
  <p:tag name="ORIGINALWIDTH" val="130,4837"/>
  <p:tag name="LATEXADDIN" val="\documentclass{article}&#10;\usepackage{amsmath}&#10;\pagestyle{empty}&#10;\begin{document}&#10;&#10;&#10;$A_1$&#10;&#10;\end{document}"/>
  <p:tag name="IGUANATEXSIZE" val="14"/>
  <p:tag name="IGUANATEXCURSOR" val="0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9865"/>
  <p:tag name="ORIGINALWIDTH" val="380,2025"/>
  <p:tag name="LATEXADDIN" val="\documentclass{article}&#10;\usepackage{amsmath}&#10;\pagestyle{empty}&#10;\begin{document}&#10;&#10;&#10;$V - A_1$&#10;&#10;\end{document}"/>
  <p:tag name="IGUANATEXSIZE" val="14"/>
  <p:tag name="IGUANATEXCURSOR" val="87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1.4511"/>
  <p:tag name="ORIGINALWIDTH" val="3448.819"/>
  <p:tag name="LATEXADDIN" val="\documentclass{article}&#10;\usepackage{amsmath}&#10;\pagestyle{empty}&#10;\begin{document}&#10;&#10;&#10;\begin{equation*}&#10;w_{i j}=e^{\frac{-\|F(i)-F(j)\|_2^2}{\sigma_I^2}} *\left\{\begin{array}{cc}&#10;e^\frac{-\|X(i)-X(j)\|_2^2}{\sigma_X^2} &amp; \text { if }\|X(i)-X(j)\|_2&lt;r_1 \\&#10;0 &amp; \text { otherwise }&#10;\end{array}\right.&#10;\end{equation*}&#10;&#10;\end{document}"/>
  <p:tag name="IGUANATEXSIZE" val="14"/>
  <p:tag name="IGUANATEXCURSOR" val="295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1.4435"/>
  <p:tag name="ORIGINALWIDTH" val="3642.295"/>
  <p:tag name="LATEXADDIN" val="\documentclass{article}&#10;\usepackage{amsmath}&#10;\pagestyle{empty}&#10;\begin{document}&#10;&#10;\begin{equation*}&#10;w_{i j}=e^{\frac{-\|F(i)-F(j)\|_2^2}{\sigma_I^2}} *\left\{\begin{array}{ccc}&#10;1 &amp; \text { if }\|X(i)-X(j)\|_2=0 \\&#10;\frac{1}{\|X(i)-X(j)\|_2^2} &amp; \text { else if }\|X(i)-X(j)\|_2&lt;r_1 %\text{ and }\|X(i)-X(j)\|_2\neq0 &#10;\\&#10;0 &amp; \text { otherwise }&#10;\end{array}\right.&#10;\end{equation*}&#10;&#10;\end{document}"/>
  <p:tag name="IGUANATEXSIZE" val="14"/>
  <p:tag name="IGUANATEXCURSOR" val="97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2.9583"/>
  <p:tag name="ORIGINALWIDTH" val="2778.403"/>
  <p:tag name="LATEXADDIN" val="\documentclass{article}&#10;\usepackage{amsmath}&#10;\pagestyle{empty}&#10;\begin{document}&#10;\begin{equation*}&#10;w_{i j}=e^{\frac{-\|F(i)-F(j)\|_2^2}{\sigma_I^2}} *\left\{\begin{array}{cc}&#10;1 &amp; \text { if }\|X(i)-X(j)\|_2&lt;r_1&#10;\\&#10;0 &amp; \text { otherwise }&#10;\end{array}\right.&#10;\end{equation*}&#10;&#10;&#10;&#10;\end{document}"/>
  <p:tag name="IGUANATEXSIZE" val="14"/>
  <p:tag name="IGUANATEXCURSOR" val="255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6824"/>
  <p:tag name="ORIGINALWIDTH" val="4280.465"/>
  <p:tag name="LATEXADDIN" val="\documentclass{article}&#10;\usepackage{amsmath}&#10;\pagestyle{empty}&#10;\begin{document}&#10;\begin{equation*}&#10;w_{i j}=e^{\frac{-\|F(i)-F(j)\|_2^2}{\sigma_I^2}} *\left\{\begin{array}{ccc}&#10;e^\frac{-\|X(i)-X(j)\|_2^2}{\sigma_X^2} &amp; \text { if }\|X(i)-X(j)\|_2&lt;r_1 \\&#10;1 &amp; \text { if } r_1&lt;\|X(i)-X(j)\|_2&lt;r_2&#10;\\&#10;0 &amp; \text { otherwise }&#10;\end{array}\right.&#10;, r_1 &lt; r_2 &#10;\end{equation*}&#10;&#10;&#10;&#10;\end{document}"/>
  <p:tag name="IGUANATEXSIZE" val="14"/>
  <p:tag name="IGUANATEXCURSOR" val="351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20,4724"/>
  <p:tag name="LATEXADDIN" val="\documentclass{article}&#10;\usepackage{amsmath}&#10;\pagestyle{empty}&#10;\begin{document}&#10;&#10;&#10;$F(i)$&#10;&#10;\end{document}"/>
  <p:tag name="IGUANATEXSIZE" val="14"/>
  <p:tag name="IGUANATEXCURSOR" val="82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35,4706"/>
  <p:tag name="LATEXADDIN" val="\documentclass{article}&#10;\usepackage{amsmath}&#10;\pagestyle{empty}&#10;\begin{document}&#10;&#10;&#10;$F(j)$&#10;\end{document}"/>
  <p:tag name="IGUANATEXSIZE" val="14"/>
  <p:tag name="IGUANATEXCURSOR" val="86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37,7203"/>
  <p:tag name="LATEXADDIN" val="\documentclass{article}&#10;\usepackage{amsmath}&#10;\pagestyle{empty}&#10;\begin{document}&#10;&#10;&#10;$X(i)$&#10;&#10;\end{document}"/>
  <p:tag name="IGUANATEXSIZE" val="14"/>
  <p:tag name="IGUANATEXCURSOR" val="84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52,7184"/>
  <p:tag name="LATEXADDIN" val="\documentclass{article}&#10;\usepackage{amsmath}&#10;\pagestyle{empty}&#10;\begin{document}&#10;&#10;&#10;$X(j)$&#10;&#10;\end{document}"/>
  <p:tag name="IGUANATEXSIZE" val="14"/>
  <p:tag name="IGUANATEXCURSOR" val="84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1,74354"/>
  <p:tag name="LATEXADDIN" val="\documentclass{article}&#10;\usepackage{amsmath}&#10;\pagestyle{empty}&#10;\begin{document}&#10;&#10;&#10;$r$&#10;&#10;\end{document}"/>
  <p:tag name="IGUANATEXSIZE" val="14"/>
  <p:tag name="IGUANATEXCURSOR" val="84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IMT_Master">
  <a:themeElements>
    <a:clrScheme name="Benutzerdefiniert ">
      <a:dk1>
        <a:srgbClr val="000000"/>
      </a:dk1>
      <a:lt1>
        <a:srgbClr val="FFFFFF"/>
      </a:lt1>
      <a:dk2>
        <a:srgbClr val="ED7308"/>
      </a:dk2>
      <a:lt2>
        <a:srgbClr val="A6B4BB"/>
      </a:lt2>
      <a:accent1>
        <a:srgbClr val="5F93A0"/>
      </a:accent1>
      <a:accent2>
        <a:srgbClr val="084653"/>
      </a:accent2>
      <a:accent3>
        <a:srgbClr val="218F85"/>
      </a:accent3>
      <a:accent4>
        <a:srgbClr val="95BA22"/>
      </a:accent4>
      <a:accent5>
        <a:srgbClr val="3EA6D5"/>
      </a:accent5>
      <a:accent6>
        <a:srgbClr val="0868A2"/>
      </a:accent6>
      <a:hlink>
        <a:srgbClr val="ED7209"/>
      </a:hlink>
      <a:folHlink>
        <a:srgbClr val="813411"/>
      </a:folHlink>
    </a:clrScheme>
    <a:fontScheme name="Benutzerdefiniert 4">
      <a:majorFont>
        <a:latin typeface="Myriad Pro Bold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CDEE5"/>
        </a:solidFill>
        <a:ln w="9525">
          <a:noFill/>
        </a:ln>
      </a:spPr>
      <a:bodyPr lIns="108000" tIns="108000" rIns="108000" bIns="108000" rtlCol="0" anchor="ctr"/>
      <a:lstStyle>
        <a:defPPr marL="180000" indent="-180000" algn="l">
          <a:lnSpc>
            <a:spcPts val="1960"/>
          </a:lnSpc>
          <a:buClr>
            <a:schemeClr val="accent1"/>
          </a:buClr>
          <a:buFont typeface="Wingdings" panose="05000000000000000000" pitchFamily="2" charset="2"/>
          <a:buChar char="§"/>
          <a:defRPr sz="14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 anchor="ctr">
        <a:noAutofit/>
      </a:bodyPr>
      <a:lstStyle>
        <a:defPPr algn="l">
          <a:defRPr dirty="0" smtClean="0"/>
        </a:defPPr>
      </a:lstStyle>
    </a:txDef>
  </a:objectDefaults>
  <a:extraClrSchemeLst/>
  <a:custClrLst>
    <a:custClr>
      <a:srgbClr val="C32434"/>
    </a:custClr>
    <a:custClr>
      <a:srgbClr val="823511"/>
    </a:custClr>
    <a:custClr>
      <a:srgbClr val="F9BC01"/>
    </a:custClr>
    <a:custClr>
      <a:srgbClr val="96BC21"/>
    </a:custClr>
    <a:custClr>
      <a:srgbClr val="3CB2A0"/>
    </a:custClr>
    <a:custClr>
      <a:srgbClr val="02AFC9"/>
    </a:custClr>
    <a:custClr>
      <a:srgbClr val="3DA8D7"/>
    </a:custClr>
    <a:custClr>
      <a:srgbClr val="6DA5CF"/>
    </a:custClr>
    <a:custClr>
      <a:srgbClr val="046AA4"/>
    </a:custClr>
    <a:custClr>
      <a:srgbClr val="00466F"/>
    </a:custClr>
    <a:custClr>
      <a:srgbClr val="FFFFFF"/>
    </a:custClr>
    <a:custClr>
      <a:srgbClr val="C3D8E7"/>
    </a:custClr>
    <a:custClr>
      <a:srgbClr val="E2E3E9"/>
    </a:custClr>
    <a:custClr>
      <a:srgbClr val="EC7409"/>
    </a:custClr>
    <a:custClr>
      <a:srgbClr val="228F85"/>
    </a:custClr>
    <a:custClr>
      <a:srgbClr val="005878"/>
    </a:custClr>
    <a:custClr>
      <a:srgbClr val="A8B4BC"/>
    </a:custClr>
    <a:custClr>
      <a:srgbClr val="748A95"/>
    </a:custClr>
    <a:custClr>
      <a:srgbClr val="416674"/>
    </a:custClr>
    <a:custClr>
      <a:srgbClr val="084855"/>
    </a:custClr>
  </a:custClrLst>
  <a:extLst>
    <a:ext uri="{05A4C25C-085E-4340-85A3-A5531E510DB2}">
      <thm15:themeFamily xmlns:thm15="http://schemas.microsoft.com/office/thememl/2012/main" name="Präsentation2" id="{8DB28FF1-EF0C-AB47-ADD2-B3701622A942}" vid="{7A9445FB-DF54-6245-977A-FB91E1CC7E65}"/>
    </a:ext>
  </a:extLst>
</a:theme>
</file>

<file path=ppt/theme/theme2.xml><?xml version="1.0" encoding="utf-8"?>
<a:theme xmlns:a="http://schemas.openxmlformats.org/drawingml/2006/main" name="Office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Fraunhofer_Color">
      <a:dk1>
        <a:sysClr val="windowText" lastClr="000000"/>
      </a:dk1>
      <a:lt1>
        <a:sysClr val="window" lastClr="FFFFFF"/>
      </a:lt1>
      <a:dk2>
        <a:srgbClr val="F58220"/>
      </a:dk2>
      <a:lt2>
        <a:srgbClr val="A6BBC8"/>
      </a:lt2>
      <a:accent1>
        <a:srgbClr val="179C7D"/>
      </a:accent1>
      <a:accent2>
        <a:srgbClr val="005B7F"/>
      </a:accent2>
      <a:accent3>
        <a:srgbClr val="A6BBC8"/>
      </a:accent3>
      <a:accent4>
        <a:srgbClr val="008598"/>
      </a:accent4>
      <a:accent5>
        <a:srgbClr val="39C1CD"/>
      </a:accent5>
      <a:accent6>
        <a:srgbClr val="B2D235"/>
      </a:accent6>
      <a:hlink>
        <a:srgbClr val="179C7D"/>
      </a:hlink>
      <a:folHlink>
        <a:srgbClr val="005B7F"/>
      </a:folHlink>
    </a:clrScheme>
    <a:fontScheme name="Fraunhofer_Fonts">
      <a:majorFont>
        <a:latin typeface="Frutiger LT Com 65 Bold"/>
        <a:ea typeface=""/>
        <a:cs typeface=""/>
      </a:majorFont>
      <a:minorFont>
        <a:latin typeface="Frutiger LT Com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9377FE83A67F4988E961D192D3414D" ma:contentTypeVersion="8" ma:contentTypeDescription="Ein neues Dokument erstellen." ma:contentTypeScope="" ma:versionID="849b618796bbc7b8f96673b85e864ec5">
  <xsd:schema xmlns:xsd="http://www.w3.org/2001/XMLSchema" xmlns:xs="http://www.w3.org/2001/XMLSchema" xmlns:p="http://schemas.microsoft.com/office/2006/metadata/properties" xmlns:ns2="facc5145-35ff-4c0a-9b46-e9e93fea1c16" xmlns:ns3="19f10573-07cb-4dde-a70b-e6033e9777e6" targetNamespace="http://schemas.microsoft.com/office/2006/metadata/properties" ma:root="true" ma:fieldsID="a00fb642c64faeeee8071a711f5fc577" ns2:_="" ns3:_="">
    <xsd:import namespace="facc5145-35ff-4c0a-9b46-e9e93fea1c16"/>
    <xsd:import namespace="19f10573-07cb-4dde-a70b-e6033e9777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cc5145-35ff-4c0a-9b46-e9e93fea1c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dmarkierungen" ma:readOnly="false" ma:fieldId="{5cf76f15-5ced-4ddc-b409-7134ff3c332f}" ma:taxonomyMulti="true" ma:sspId="6eb20c4f-c5c2-492b-9954-d638c64bfe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f10573-07cb-4dde-a70b-e6033e9777e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17e9eea-ee7b-458e-b9d7-e82240a1a0ea}" ma:internalName="TaxCatchAll" ma:showField="CatchAllData" ma:web="19f10573-07cb-4dde-a70b-e6033e9777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2178E5-70D4-4B18-92A8-2C91B414C5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cc5145-35ff-4c0a-9b46-e9e93fea1c16"/>
    <ds:schemaRef ds:uri="19f10573-07cb-4dde-a70b-e6033e9777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F9F46C-4E95-4A86-9B6B-3C1F7C22D6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2372</Words>
  <Application>Microsoft Macintosh PowerPoint</Application>
  <PresentationFormat>Widescreen</PresentationFormat>
  <Paragraphs>749</Paragraphs>
  <Slides>53</Slides>
  <Notes>21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Arial</vt:lpstr>
      <vt:lpstr>Cambria Math</vt:lpstr>
      <vt:lpstr>Frutiger LT Com 45 Light</vt:lpstr>
      <vt:lpstr>Frutiger LT Com 55 Roman</vt:lpstr>
      <vt:lpstr>Frutiger LT Com 65 Bold</vt:lpstr>
      <vt:lpstr>Myriad Pro</vt:lpstr>
      <vt:lpstr>Myriad Pro Bold</vt:lpstr>
      <vt:lpstr>Wingdings</vt:lpstr>
      <vt:lpstr>IMT_Master</vt:lpstr>
      <vt:lpstr>think-cell Folie</vt:lpstr>
      <vt:lpstr>PowerPoint Presentation</vt:lpstr>
      <vt:lpstr>Gliederung</vt:lpstr>
      <vt:lpstr>PowerPoint Presentation</vt:lpstr>
      <vt:lpstr>Einleitung</vt:lpstr>
      <vt:lpstr>Einleitung</vt:lpstr>
      <vt:lpstr>Einleitung</vt:lpstr>
      <vt:lpstr>Gliederung</vt:lpstr>
      <vt:lpstr>PowerPoint Presentation</vt:lpstr>
      <vt:lpstr>Methoden</vt:lpstr>
      <vt:lpstr>Methoden</vt:lpstr>
      <vt:lpstr>Gliederung</vt:lpstr>
      <vt:lpstr>Methoden</vt:lpstr>
      <vt:lpstr>Methoden</vt:lpstr>
      <vt:lpstr>Methoden</vt:lpstr>
      <vt:lpstr>Methoden</vt:lpstr>
      <vt:lpstr>Methoden</vt:lpstr>
      <vt:lpstr>Methoden</vt:lpstr>
      <vt:lpstr>Methoden</vt:lpstr>
      <vt:lpstr>Methoden</vt:lpstr>
      <vt:lpstr>Methoden</vt:lpstr>
      <vt:lpstr>Gliederung</vt:lpstr>
      <vt:lpstr>Methoden</vt:lpstr>
      <vt:lpstr>Methoden</vt:lpstr>
      <vt:lpstr>Methoden</vt:lpstr>
      <vt:lpstr>Methoden</vt:lpstr>
      <vt:lpstr>Methoden</vt:lpstr>
      <vt:lpstr>Methoden</vt:lpstr>
      <vt:lpstr>Methoden</vt:lpstr>
      <vt:lpstr>Gliederung</vt:lpstr>
      <vt:lpstr>Methoden</vt:lpstr>
      <vt:lpstr>Methoden</vt:lpstr>
      <vt:lpstr>Methoden</vt:lpstr>
      <vt:lpstr>Methoden</vt:lpstr>
      <vt:lpstr>Methoden</vt:lpstr>
      <vt:lpstr>Methoden</vt:lpstr>
      <vt:lpstr>Methoden</vt:lpstr>
      <vt:lpstr>Methoden</vt:lpstr>
      <vt:lpstr>Methoden</vt:lpstr>
      <vt:lpstr>Evaluation</vt:lpstr>
      <vt:lpstr>Gliederung</vt:lpstr>
      <vt:lpstr>Methoden</vt:lpstr>
      <vt:lpstr>Methoden</vt:lpstr>
      <vt:lpstr>Methoden</vt:lpstr>
      <vt:lpstr>Methoden</vt:lpstr>
      <vt:lpstr>Gliederung</vt:lpstr>
      <vt:lpstr>Methoden</vt:lpstr>
      <vt:lpstr>Grundlagen</vt:lpstr>
      <vt:lpstr>Methoden</vt:lpstr>
      <vt:lpstr>Evaluation</vt:lpstr>
      <vt:lpstr>Methoden</vt:lpstr>
      <vt:lpstr>PowerPoint Presentation</vt:lpstr>
      <vt:lpstr>Diskussion und Ausblick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Sandy Bever</dc:creator>
  <cp:lastModifiedBy>Malte Schmitz</cp:lastModifiedBy>
  <cp:revision>64</cp:revision>
  <dcterms:created xsi:type="dcterms:W3CDTF">2022-10-20T09:14:10Z</dcterms:created>
  <dcterms:modified xsi:type="dcterms:W3CDTF">2022-11-15T20:55:00Z</dcterms:modified>
</cp:coreProperties>
</file>