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35"/>
  </p:notesMasterIdLst>
  <p:handoutMasterIdLst>
    <p:handoutMasterId r:id="rId36"/>
  </p:handoutMasterIdLst>
  <p:sldIdLst>
    <p:sldId id="274" r:id="rId2"/>
    <p:sldId id="269" r:id="rId3"/>
    <p:sldId id="278" r:id="rId4"/>
    <p:sldId id="279" r:id="rId5"/>
    <p:sldId id="280" r:id="rId6"/>
    <p:sldId id="281" r:id="rId7"/>
    <p:sldId id="282" r:id="rId8"/>
    <p:sldId id="284" r:id="rId9"/>
    <p:sldId id="285" r:id="rId10"/>
    <p:sldId id="308" r:id="rId11"/>
    <p:sldId id="288" r:id="rId12"/>
    <p:sldId id="287" r:id="rId13"/>
    <p:sldId id="289" r:id="rId14"/>
    <p:sldId id="307" r:id="rId15"/>
    <p:sldId id="290" r:id="rId16"/>
    <p:sldId id="292" r:id="rId17"/>
    <p:sldId id="293" r:id="rId18"/>
    <p:sldId id="294" r:id="rId19"/>
    <p:sldId id="295" r:id="rId20"/>
    <p:sldId id="296" r:id="rId21"/>
    <p:sldId id="297" r:id="rId22"/>
    <p:sldId id="298" r:id="rId23"/>
    <p:sldId id="299" r:id="rId24"/>
    <p:sldId id="300" r:id="rId25"/>
    <p:sldId id="301" r:id="rId26"/>
    <p:sldId id="302" r:id="rId27"/>
    <p:sldId id="304" r:id="rId28"/>
    <p:sldId id="303" r:id="rId29"/>
    <p:sldId id="305" r:id="rId30"/>
    <p:sldId id="306" r:id="rId31"/>
    <p:sldId id="277" r:id="rId32"/>
    <p:sldId id="286" r:id="rId33"/>
    <p:sldId id="309" r:id="rId34"/>
  </p:sldIdLst>
  <p:sldSz cx="24384000" cy="13716000"/>
  <p:notesSz cx="6858000" cy="9144000"/>
  <p:defaultTex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p:defaultTextStyle>
  <p:extLst>
    <p:ext uri="{EFAFB233-063F-42B5-8137-9DF3F51BA10A}">
      <p15:sldGuideLst xmlns:p15="http://schemas.microsoft.com/office/powerpoint/2012/main">
        <p15:guide id="2" pos="5095" userDrawn="1">
          <p15:clr>
            <a:srgbClr val="A4A3A4"/>
          </p15:clr>
        </p15:guide>
        <p15:guide id="3" orient="horz" pos="3005" userDrawn="1">
          <p15:clr>
            <a:srgbClr val="A4A3A4"/>
          </p15:clr>
        </p15:guide>
        <p15:guide id="5" pos="1148" userDrawn="1">
          <p15:clr>
            <a:srgbClr val="A4A3A4"/>
          </p15:clr>
        </p15:guide>
        <p15:guide id="6" orient="horz" pos="3367" userDrawn="1">
          <p15:clr>
            <a:srgbClr val="A4A3A4"/>
          </p15:clr>
        </p15:guide>
        <p15:guide id="7" orient="horz" pos="42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3E935"/>
    <a:srgbClr val="003399"/>
    <a:srgbClr val="E3E9FF"/>
    <a:srgbClr val="720070"/>
    <a:srgbClr val="E3E94A"/>
    <a:srgbClr val="EEE64A"/>
    <a:srgbClr val="EEE6FF"/>
    <a:srgbClr val="8B105D"/>
    <a:srgbClr val="EEE648"/>
    <a:srgbClr val="003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60" autoAdjust="0"/>
    <p:restoredTop sz="85268" autoAdjust="0"/>
  </p:normalViewPr>
  <p:slideViewPr>
    <p:cSldViewPr snapToObjects="1">
      <p:cViewPr varScale="1">
        <p:scale>
          <a:sx n="38" d="100"/>
          <a:sy n="38" d="100"/>
        </p:scale>
        <p:origin x="1248" y="48"/>
      </p:cViewPr>
      <p:guideLst>
        <p:guide pos="5095"/>
        <p:guide orient="horz" pos="3005"/>
        <p:guide pos="1148"/>
        <p:guide orient="horz" pos="3367"/>
        <p:guide orient="horz" pos="427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p:cViewPr varScale="1">
        <p:scale>
          <a:sx n="73" d="100"/>
          <a:sy n="73" d="100"/>
        </p:scale>
        <p:origin x="3298"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91BBC1B-A87F-1344-9FB7-307350D210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3251B2F9-742F-4A4A-BAC6-AE8C88E676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1A3DE7-2DDE-284E-B781-5947A3CF4563}" type="datetimeFigureOut">
              <a:rPr lang="de-DE" smtClean="0"/>
              <a:t>11.11.2022</a:t>
            </a:fld>
            <a:endParaRPr lang="de-DE"/>
          </a:p>
        </p:txBody>
      </p:sp>
      <p:sp>
        <p:nvSpPr>
          <p:cNvPr id="4" name="Fußzeilenplatzhalter 3">
            <a:extLst>
              <a:ext uri="{FF2B5EF4-FFF2-40B4-BE49-F238E27FC236}">
                <a16:creationId xmlns:a16="http://schemas.microsoft.com/office/drawing/2014/main" id="{D6E95033-AE51-D046-AB56-9B6B76367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5804B-6A0C-3A47-85D1-035435FAD4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052ED2-A682-3440-B65E-B521ABF3E47C}" type="slidenum">
              <a:rPr lang="de-DE" smtClean="0"/>
              <a:t>‹Nr.›</a:t>
            </a:fld>
            <a:endParaRPr lang="de-DE"/>
          </a:p>
        </p:txBody>
      </p:sp>
    </p:spTree>
    <p:extLst>
      <p:ext uri="{BB962C8B-B14F-4D97-AF65-F5344CB8AC3E}">
        <p14:creationId xmlns:p14="http://schemas.microsoft.com/office/powerpoint/2010/main" val="4182940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hape 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 name="Shape 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Ursprünglich wurde das THW</a:t>
            </a:r>
            <a:r>
              <a:rPr lang="de-DE" baseline="0" dirty="0" smtClean="0"/>
              <a:t> gegründet um im Falle eines heißen kalten Krieges die Bevölkerung in Deutschland weiterhin versorgen zu können</a:t>
            </a:r>
          </a:p>
          <a:p>
            <a:pPr marL="457200" indent="-457200">
              <a:buFont typeface="Arial" panose="020B0604020202020204" pitchFamily="34" charset="0"/>
              <a:buChar char="•"/>
            </a:pPr>
            <a:r>
              <a:rPr lang="de-DE" dirty="0" smtClean="0"/>
              <a:t>In erster Linie im Kriegsfall</a:t>
            </a:r>
            <a:r>
              <a:rPr lang="de-DE" baseline="0" dirty="0" smtClean="0"/>
              <a:t> Zivilschutz betreiben</a:t>
            </a:r>
            <a:endParaRPr lang="de-DE" dirty="0"/>
          </a:p>
        </p:txBody>
      </p:sp>
    </p:spTree>
    <p:extLst>
      <p:ext uri="{BB962C8B-B14F-4D97-AF65-F5344CB8AC3E}">
        <p14:creationId xmlns:p14="http://schemas.microsoft.com/office/powerpoint/2010/main" val="41815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Räumen (B)</a:t>
            </a:r>
          </a:p>
          <a:p>
            <a:pPr marL="457200" lvl="1" indent="-457200">
              <a:buFont typeface="Arial" panose="020B0604020202020204" pitchFamily="34" charset="0"/>
              <a:buChar char="•"/>
            </a:pPr>
            <a:r>
              <a:rPr lang="de-DE" dirty="0" smtClean="0"/>
              <a:t>beräumt Schaden- und Gefahrenstellen zur Wiederherstellung von Verkehrsfluss bzw. Beseitigung anhaltender Störungen</a:t>
            </a:r>
          </a:p>
          <a:p>
            <a:pPr marL="457200" lvl="1" indent="-457200">
              <a:buFont typeface="Arial" panose="020B0604020202020204" pitchFamily="34" charset="0"/>
              <a:buChar char="•"/>
            </a:pPr>
            <a:r>
              <a:rPr lang="de-DE" dirty="0" smtClean="0"/>
              <a:t>unterstützt den Rettungs- und Bergungseinsatz durch Wegräumen, Einebnen, Zerkleinern von Hindernissen und Trümmern</a:t>
            </a:r>
          </a:p>
          <a:p>
            <a:pPr marL="457200" lvl="1" indent="-457200">
              <a:buFont typeface="Arial" panose="020B0604020202020204" pitchFamily="34" charset="0"/>
              <a:buChar char="•"/>
            </a:pPr>
            <a:r>
              <a:rPr lang="de-DE" dirty="0" smtClean="0"/>
              <a:t>legt Zu- und Abfahrtswege sowie Aufstellflächen für den Einsatzbedarf. </a:t>
            </a:r>
            <a:endParaRPr lang="de-DE" dirty="0"/>
          </a:p>
        </p:txBody>
      </p:sp>
    </p:spTree>
    <p:extLst>
      <p:ext uri="{BB962C8B-B14F-4D97-AF65-F5344CB8AC3E}">
        <p14:creationId xmlns:p14="http://schemas.microsoft.com/office/powerpoint/2010/main" val="131270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Bergungsgruppe</a:t>
            </a:r>
          </a:p>
          <a:p>
            <a:pPr marL="457200" lvl="1" indent="-457200">
              <a:buFont typeface="Arial" panose="020B0604020202020204" pitchFamily="34" charset="0"/>
              <a:buChar char="•"/>
            </a:pPr>
            <a:r>
              <a:rPr lang="de-DE" dirty="0" smtClean="0"/>
              <a:t>Erkundet Schadenlagen</a:t>
            </a:r>
          </a:p>
          <a:p>
            <a:pPr marL="457200" lvl="1" indent="-457200">
              <a:buFont typeface="Arial" panose="020B0604020202020204" pitchFamily="34" charset="0"/>
              <a:buChar char="•"/>
            </a:pPr>
            <a:r>
              <a:rPr lang="de-DE" dirty="0" smtClean="0"/>
              <a:t>Rettet Verschüttete und Eingeschlossene</a:t>
            </a:r>
          </a:p>
          <a:p>
            <a:pPr marL="457200" lvl="1" indent="-457200">
              <a:buFont typeface="Arial" panose="020B0604020202020204" pitchFamily="34" charset="0"/>
              <a:buChar char="•"/>
            </a:pPr>
            <a:r>
              <a:rPr lang="de-DE" dirty="0" smtClean="0"/>
              <a:t>Ausgestattet mit Einsatz-Gerüst-System (EGS)</a:t>
            </a:r>
          </a:p>
          <a:p>
            <a:pPr marL="457200" lvl="1" indent="-457200">
              <a:buFont typeface="Arial" panose="020B0604020202020204" pitchFamily="34" charset="0"/>
              <a:buChar char="•"/>
            </a:pPr>
            <a:r>
              <a:rPr lang="de-DE" dirty="0" smtClean="0"/>
              <a:t>Sichert Objekte mit Abstützsystemen </a:t>
            </a:r>
          </a:p>
          <a:p>
            <a:pPr marL="457200" lvl="1" indent="-457200">
              <a:buFont typeface="Arial" panose="020B0604020202020204" pitchFamily="34" charset="0"/>
              <a:buChar char="•"/>
            </a:pPr>
            <a:r>
              <a:rPr lang="de-DE" dirty="0" smtClean="0"/>
              <a:t>geländegängiger Gerätekraftwagen</a:t>
            </a:r>
            <a:endParaRPr lang="de-DE" dirty="0"/>
          </a:p>
        </p:txBody>
      </p:sp>
    </p:spTree>
    <p:extLst>
      <p:ext uri="{BB962C8B-B14F-4D97-AF65-F5344CB8AC3E}">
        <p14:creationId xmlns:p14="http://schemas.microsoft.com/office/powerpoint/2010/main" val="1008195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a:t>
            </a:r>
            <a:r>
              <a:rPr lang="de-DE" dirty="0" smtClean="0"/>
              <a:t>Schnell-Einsatz-Einheit Wasser Ausland (SEEWA)</a:t>
            </a:r>
          </a:p>
          <a:p>
            <a:pPr marL="457200" lvl="1" indent="-457200">
              <a:buFont typeface="Arial" panose="020B0604020202020204" pitchFamily="34" charset="0"/>
              <a:buChar char="•"/>
            </a:pPr>
            <a:r>
              <a:rPr lang="de-DE" dirty="0" smtClean="0"/>
              <a:t>Unten </a:t>
            </a:r>
            <a:r>
              <a:rPr lang="de-DE" dirty="0" err="1" smtClean="0"/>
              <a:t>mitte</a:t>
            </a:r>
            <a:r>
              <a:rPr lang="de-DE" dirty="0" smtClean="0"/>
              <a:t>: Trinkwasseraufbereitungsanlage des THW in </a:t>
            </a:r>
            <a:r>
              <a:rPr lang="de-DE" dirty="0" err="1" smtClean="0"/>
              <a:t>Bogale</a:t>
            </a:r>
            <a:r>
              <a:rPr lang="de-DE" dirty="0" smtClean="0"/>
              <a:t> südwestlich der damaligen Hauptstadt Rangun in Myanmar. Das THW war dort 2008 nach Zyklon </a:t>
            </a:r>
            <a:r>
              <a:rPr lang="de-DE" dirty="0" err="1" smtClean="0"/>
              <a:t>Nargis</a:t>
            </a:r>
            <a:r>
              <a:rPr lang="de-DE" dirty="0" smtClean="0"/>
              <a:t> vor Ort.</a:t>
            </a:r>
          </a:p>
          <a:p>
            <a:pPr marL="457200" lvl="1" indent="-457200">
              <a:buFont typeface="Arial" panose="020B0604020202020204" pitchFamily="34" charset="0"/>
              <a:buChar char="•"/>
            </a:pPr>
            <a:r>
              <a:rPr lang="de-DE" dirty="0" smtClean="0"/>
              <a:t>Oben links: </a:t>
            </a:r>
            <a:r>
              <a:rPr lang="sv-SE" dirty="0" smtClean="0"/>
              <a:t>Hurrikan Katrina in New Orleans 2005</a:t>
            </a:r>
            <a:endParaRPr lang="de-DE" dirty="0" smtClean="0"/>
          </a:p>
          <a:p>
            <a:pPr marL="457200" lvl="1" indent="-457200">
              <a:buFont typeface="Arial" panose="020B0604020202020204" pitchFamily="34" charset="0"/>
              <a:buChar char="•"/>
            </a:pPr>
            <a:r>
              <a:rPr lang="de-DE" dirty="0" smtClean="0"/>
              <a:t>Oben rechts:</a:t>
            </a:r>
            <a:r>
              <a:rPr lang="de-DE" baseline="0" dirty="0" smtClean="0"/>
              <a:t> Tsunami in Südostasien 2004</a:t>
            </a:r>
            <a:endParaRPr lang="de-DE" dirty="0"/>
          </a:p>
        </p:txBody>
      </p:sp>
    </p:spTree>
    <p:extLst>
      <p:ext uri="{BB962C8B-B14F-4D97-AF65-F5344CB8AC3E}">
        <p14:creationId xmlns:p14="http://schemas.microsoft.com/office/powerpoint/2010/main" val="1841159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lgn="l" defTabSz="457200" rtl="0">
              <a:lnSpc>
                <a:spcPct val="117999"/>
              </a:lnSpc>
              <a:buFont typeface="Arial" panose="020B0604020202020204" pitchFamily="34" charset="0"/>
              <a:buChar char="•"/>
            </a:pPr>
            <a:r>
              <a:rPr lang="de-DE" dirty="0" smtClean="0"/>
              <a:t>Wenn</a:t>
            </a:r>
            <a:r>
              <a:rPr lang="de-DE" baseline="0" dirty="0" smtClean="0"/>
              <a:t> ihr jetzt denkt, </a:t>
            </a:r>
            <a:r>
              <a:rPr lang="de-DE" baseline="0" dirty="0" err="1" smtClean="0"/>
              <a:t>joa</a:t>
            </a:r>
            <a:r>
              <a:rPr lang="de-DE" baseline="0" dirty="0" smtClean="0"/>
              <a:t> ich würde gerne dort auch mitwirken und meine Skills mit einbringen wollen, dann möchte ich euch jetzt zeigen wie einfach das geht.</a:t>
            </a:r>
            <a:endParaRPr lang="de-DE" dirty="0"/>
          </a:p>
        </p:txBody>
      </p:sp>
    </p:spTree>
    <p:extLst>
      <p:ext uri="{BB962C8B-B14F-4D97-AF65-F5344CB8AC3E}">
        <p14:creationId xmlns:p14="http://schemas.microsoft.com/office/powerpoint/2010/main" val="152022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Was</a:t>
            </a:r>
            <a:r>
              <a:rPr lang="de-DE" baseline="0" dirty="0" smtClean="0"/>
              <a:t> wollte ich eigentlich?</a:t>
            </a:r>
          </a:p>
          <a:p>
            <a:pPr marL="457200" indent="-457200">
              <a:buFont typeface="Arial" panose="020B0604020202020204" pitchFamily="34" charset="0"/>
              <a:buChar char="•"/>
            </a:pPr>
            <a:r>
              <a:rPr lang="de-DE" baseline="0" dirty="0" smtClean="0"/>
              <a:t>Einer der fast nur am Schreibtisch sitzt würde gerne etwas praktisches machen</a:t>
            </a:r>
            <a:endParaRPr lang="de-DE" dirty="0" smtClean="0"/>
          </a:p>
          <a:p>
            <a:pPr marL="457200" indent="-457200">
              <a:buFont typeface="Arial" panose="020B0604020202020204" pitchFamily="34" charset="0"/>
              <a:buChar char="•"/>
            </a:pPr>
            <a:r>
              <a:rPr lang="de-DE" dirty="0" smtClean="0"/>
              <a:t>Google</a:t>
            </a:r>
            <a:r>
              <a:rPr lang="de-DE" baseline="0" dirty="0" smtClean="0"/>
              <a:t> hilft einem bei der Suche und man landet auf dieser Seite. Die Dame erkennen die Dame aus der Titelfolie wieder?</a:t>
            </a:r>
          </a:p>
          <a:p>
            <a:pPr marL="457200" indent="-457200">
              <a:buFont typeface="Arial" panose="020B0604020202020204" pitchFamily="34" charset="0"/>
              <a:buChar char="•"/>
            </a:pPr>
            <a:r>
              <a:rPr lang="de-DE" baseline="0" dirty="0" smtClean="0"/>
              <a:t>Hier ist es schon herzlich gut digitalisiert. Ich als </a:t>
            </a:r>
            <a:r>
              <a:rPr lang="de-DE" baseline="0" dirty="0" err="1" smtClean="0"/>
              <a:t>Millenial</a:t>
            </a:r>
            <a:r>
              <a:rPr lang="de-DE" baseline="0" dirty="0" smtClean="0"/>
              <a:t> fühle mich schon ganz gut aufgehoben.</a:t>
            </a:r>
          </a:p>
          <a:p>
            <a:pPr marL="457200" marR="0" indent="-4572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de-DE" dirty="0" smtClean="0"/>
              <a:t>Aha</a:t>
            </a:r>
            <a:r>
              <a:rPr lang="de-DE" baseline="0" dirty="0" smtClean="0"/>
              <a:t> vorbei an der Angabe meiner Daten…. Naja ich habe meine Daten schon für schlimmeres angegeben *</a:t>
            </a:r>
            <a:r>
              <a:rPr lang="de-DE" baseline="0" dirty="0" err="1" smtClean="0"/>
              <a:t>hust</a:t>
            </a:r>
            <a:r>
              <a:rPr lang="de-DE" baseline="0" dirty="0" smtClean="0"/>
              <a:t>*</a:t>
            </a:r>
            <a:endParaRPr lang="de-DE" dirty="0" smtClean="0"/>
          </a:p>
        </p:txBody>
      </p:sp>
    </p:spTree>
    <p:extLst>
      <p:ext uri="{BB962C8B-B14F-4D97-AF65-F5344CB8AC3E}">
        <p14:creationId xmlns:p14="http://schemas.microsoft.com/office/powerpoint/2010/main" val="2128271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Wenn</a:t>
            </a:r>
            <a:r>
              <a:rPr lang="de-DE" baseline="0" dirty="0" smtClean="0"/>
              <a:t> man die Daten angibt bekommt man eine nette Mail dass sich </a:t>
            </a:r>
            <a:r>
              <a:rPr lang="de-DE" baseline="0" dirty="0" err="1" smtClean="0"/>
              <a:t>jmd</a:t>
            </a:r>
            <a:r>
              <a:rPr lang="de-DE" baseline="0" dirty="0" smtClean="0"/>
              <a:t> bei einem meldet.</a:t>
            </a:r>
          </a:p>
          <a:p>
            <a:pPr marL="457200" indent="-457200">
              <a:buFont typeface="Arial" panose="020B0604020202020204" pitchFamily="34" charset="0"/>
              <a:buChar char="•"/>
            </a:pPr>
            <a:r>
              <a:rPr lang="de-DE" dirty="0" smtClean="0"/>
              <a:t>Erstes Telefonat mit </a:t>
            </a:r>
            <a:r>
              <a:rPr lang="de-DE" dirty="0" err="1" smtClean="0"/>
              <a:t>jmd</a:t>
            </a:r>
            <a:r>
              <a:rPr lang="de-DE" baseline="0" dirty="0" smtClean="0"/>
              <a:t> vom Bundesbüro, der allgemeine Fragen beantwortet</a:t>
            </a:r>
          </a:p>
          <a:p>
            <a:pPr marL="457200" indent="-457200">
              <a:buFont typeface="Arial" panose="020B0604020202020204" pitchFamily="34" charset="0"/>
              <a:buChar char="•"/>
            </a:pPr>
            <a:r>
              <a:rPr lang="de-DE" baseline="0" dirty="0" smtClean="0"/>
              <a:t>Man wird auf ein weiteres Telefonat mit der Regionalstelle verwiesen</a:t>
            </a:r>
          </a:p>
          <a:p>
            <a:pPr marL="457200" indent="-457200">
              <a:buFont typeface="Arial" panose="020B0604020202020204" pitchFamily="34" charset="0"/>
              <a:buChar char="•"/>
            </a:pPr>
            <a:r>
              <a:rPr lang="de-DE" baseline="0" dirty="0" smtClean="0"/>
              <a:t>Hier wird einem nett erklärt was das THW macht und gefragt was man sich so vorstellt</a:t>
            </a:r>
          </a:p>
          <a:p>
            <a:pPr marL="457200" indent="-457200">
              <a:buFont typeface="Arial" panose="020B0604020202020204" pitchFamily="34" charset="0"/>
              <a:buChar char="•"/>
            </a:pPr>
            <a:r>
              <a:rPr lang="de-DE" baseline="0" dirty="0" smtClean="0"/>
              <a:t>Zum Abschluss wird man zur Teilnahme an der Grundausbildung eingeladen</a:t>
            </a:r>
          </a:p>
        </p:txBody>
      </p:sp>
    </p:spTree>
    <p:extLst>
      <p:ext uri="{BB962C8B-B14F-4D97-AF65-F5344CB8AC3E}">
        <p14:creationId xmlns:p14="http://schemas.microsoft.com/office/powerpoint/2010/main" val="59222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Wie sahen die nachfolgenden Schritte</a:t>
            </a:r>
            <a:r>
              <a:rPr lang="de-DE" baseline="0" dirty="0" smtClean="0"/>
              <a:t> aus?</a:t>
            </a:r>
          </a:p>
          <a:p>
            <a:pPr marL="457200" indent="-457200">
              <a:buFont typeface="Arial" panose="020B0604020202020204" pitchFamily="34" charset="0"/>
              <a:buChar char="•"/>
            </a:pPr>
            <a:r>
              <a:rPr lang="de-DE" dirty="0" smtClean="0"/>
              <a:t>Ich</a:t>
            </a:r>
            <a:r>
              <a:rPr lang="de-DE" baseline="0" dirty="0" smtClean="0"/>
              <a:t> dachte man würde mich erstmal zu ein paar Nachmittagen einladen und mich einfach mal bei der „Arbeit“ kennenlernen.</a:t>
            </a:r>
          </a:p>
          <a:p>
            <a:pPr marL="457200" indent="-457200">
              <a:buFont typeface="Arial" panose="020B0604020202020204" pitchFamily="34" charset="0"/>
              <a:buChar char="•"/>
            </a:pPr>
            <a:r>
              <a:rPr lang="de-DE" baseline="0" dirty="0" smtClean="0"/>
              <a:t>Dem war nicht so. Man darf erstmal </a:t>
            </a:r>
            <a:r>
              <a:rPr lang="de-DE" baseline="0" dirty="0" err="1" smtClean="0"/>
              <a:t>garnichts</a:t>
            </a:r>
            <a:r>
              <a:rPr lang="de-DE" baseline="0" dirty="0" smtClean="0"/>
              <a:t> ohne eine erste Grundausbildung und Gesundheitliche Überprüfung durchgangen zu sein.</a:t>
            </a:r>
          </a:p>
          <a:p>
            <a:pPr marL="457200" indent="-457200">
              <a:buFont typeface="Arial" panose="020B0604020202020204" pitchFamily="34" charset="0"/>
              <a:buChar char="•"/>
            </a:pPr>
            <a:r>
              <a:rPr lang="de-DE" baseline="0" dirty="0" smtClean="0"/>
              <a:t>Dabei muss gesagt werden, dass jeder für den THW geeignet ist. Prinzipiell finden wir für jeden eine passende Aufgabe</a:t>
            </a:r>
          </a:p>
          <a:p>
            <a:pPr marL="457200" indent="-457200">
              <a:buFont typeface="Arial" panose="020B0604020202020204" pitchFamily="34" charset="0"/>
              <a:buChar char="•"/>
            </a:pPr>
            <a:endParaRPr lang="de-DE" dirty="0"/>
          </a:p>
        </p:txBody>
      </p:sp>
    </p:spTree>
    <p:extLst>
      <p:ext uri="{BB962C8B-B14F-4D97-AF65-F5344CB8AC3E}">
        <p14:creationId xmlns:p14="http://schemas.microsoft.com/office/powerpoint/2010/main" val="97830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indent="-4572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de-DE" dirty="0" smtClean="0"/>
              <a:t>Zu beginn</a:t>
            </a:r>
            <a:r>
              <a:rPr lang="de-DE" baseline="0" dirty="0" smtClean="0"/>
              <a:t> ging es erstmal um die </a:t>
            </a:r>
            <a:r>
              <a:rPr lang="de-DE" baseline="0" dirty="0" err="1" smtClean="0"/>
              <a:t>basics</a:t>
            </a:r>
            <a:r>
              <a:rPr lang="de-DE" baseline="0" dirty="0" smtClean="0"/>
              <a:t> wie knoten und Bünde</a:t>
            </a:r>
            <a:endParaRPr lang="de-DE" dirty="0" smtClean="0"/>
          </a:p>
          <a:p>
            <a:pPr marL="457200" indent="-457200">
              <a:buFont typeface="Arial" panose="020B0604020202020204" pitchFamily="34" charset="0"/>
              <a:buChar char="•"/>
            </a:pPr>
            <a:endParaRPr lang="de-DE" dirty="0" smtClean="0"/>
          </a:p>
        </p:txBody>
      </p:sp>
    </p:spTree>
    <p:extLst>
      <p:ext uri="{BB962C8B-B14F-4D97-AF65-F5344CB8AC3E}">
        <p14:creationId xmlns:p14="http://schemas.microsoft.com/office/powerpoint/2010/main" val="342918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indent="-4572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de-DE" baseline="0" dirty="0" smtClean="0"/>
              <a:t>Die Ausbildung am übergroßen Werkzeugkasten auch GKW genannt war direkt von Anfang an für uns eine Herausforderung.</a:t>
            </a:r>
          </a:p>
          <a:p>
            <a:pPr marL="457200" indent="-457200">
              <a:buFont typeface="Arial" panose="020B0604020202020204" pitchFamily="34" charset="0"/>
              <a:buChar char="•"/>
            </a:pPr>
            <a:endParaRPr lang="de-DE" dirty="0" smtClean="0"/>
          </a:p>
        </p:txBody>
      </p:sp>
    </p:spTree>
    <p:extLst>
      <p:ext uri="{BB962C8B-B14F-4D97-AF65-F5344CB8AC3E}">
        <p14:creationId xmlns:p14="http://schemas.microsoft.com/office/powerpoint/2010/main" val="118951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baseline="0" dirty="0" smtClean="0"/>
              <a:t>Erklärung des Hebekissens</a:t>
            </a:r>
          </a:p>
        </p:txBody>
      </p:sp>
    </p:spTree>
    <p:extLst>
      <p:ext uri="{BB962C8B-B14F-4D97-AF65-F5344CB8AC3E}">
        <p14:creationId xmlns:p14="http://schemas.microsoft.com/office/powerpoint/2010/main" val="367271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THW ist eine eigene Bundesanstalt</a:t>
            </a:r>
            <a:r>
              <a:rPr lang="de-DE" baseline="0" dirty="0" smtClean="0"/>
              <a:t> die im Bund organsiert ist und nicht Kommunal organisiert ist.</a:t>
            </a:r>
          </a:p>
          <a:p>
            <a:pPr marL="457200" lvl="1" indent="-457200">
              <a:buFont typeface="Arial" panose="020B0604020202020204" pitchFamily="34" charset="0"/>
              <a:buChar char="•"/>
            </a:pPr>
            <a:r>
              <a:rPr lang="de-DE" baseline="0" dirty="0" smtClean="0"/>
              <a:t>Wie z.B. Feuerwehren oder andere Organisationen</a:t>
            </a:r>
          </a:p>
          <a:p>
            <a:pPr marL="457200" lvl="1" indent="-457200">
              <a:buFont typeface="Arial" panose="020B0604020202020204" pitchFamily="34" charset="0"/>
              <a:buChar char="•"/>
            </a:pPr>
            <a:r>
              <a:rPr lang="de-DE" baseline="0" dirty="0" smtClean="0"/>
              <a:t>Im Laufe der Zeit Aufgabenänderung: Da die Kriegsbedrohung nicht mehr so groß haben sich die Aufgaben mehr Richtung Katastrophenschutz verschoben</a:t>
            </a:r>
          </a:p>
        </p:txBody>
      </p:sp>
    </p:spTree>
    <p:extLst>
      <p:ext uri="{BB962C8B-B14F-4D97-AF65-F5344CB8AC3E}">
        <p14:creationId xmlns:p14="http://schemas.microsoft.com/office/powerpoint/2010/main" val="912878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Funkausbildung gab es auch.</a:t>
            </a:r>
          </a:p>
          <a:p>
            <a:pPr marL="457200" indent="-457200">
              <a:buFont typeface="Arial" panose="020B0604020202020204" pitchFamily="34" charset="0"/>
              <a:buChar char="•"/>
            </a:pPr>
            <a:r>
              <a:rPr lang="de-DE" dirty="0" smtClean="0"/>
              <a:t>Dazu wurde sich auf dem Gelände verteilt und es musst nach Sprechfunkregeln</a:t>
            </a:r>
            <a:r>
              <a:rPr lang="de-DE" baseline="0" dirty="0" smtClean="0"/>
              <a:t> kommuniziert werden. Gar nicht so einfach.</a:t>
            </a:r>
          </a:p>
          <a:p>
            <a:pPr marL="457200" indent="-457200">
              <a:buFont typeface="Arial" panose="020B0604020202020204" pitchFamily="34" charset="0"/>
              <a:buChar char="•"/>
            </a:pPr>
            <a:r>
              <a:rPr lang="de-DE" baseline="0" dirty="0" smtClean="0"/>
              <a:t>Wer Freundlich ist wurde gerügt! Höflichkeitsfloskeln kosten wertvolle Sprechfunkzeit und die ist rar gesät.</a:t>
            </a:r>
          </a:p>
          <a:p>
            <a:pPr marL="457200" indent="-457200">
              <a:buFont typeface="Arial" panose="020B0604020202020204" pitchFamily="34" charset="0"/>
              <a:buChar char="•"/>
            </a:pPr>
            <a:r>
              <a:rPr lang="de-DE" baseline="0" dirty="0" smtClean="0"/>
              <a:t>Ich war ein Mehrzweckboot und habe mir immer Wasser bringen lassen…. </a:t>
            </a:r>
          </a:p>
          <a:p>
            <a:pPr marL="457200" indent="-457200">
              <a:buFont typeface="Arial" panose="020B0604020202020204" pitchFamily="34" charset="0"/>
              <a:buChar char="•"/>
            </a:pPr>
            <a:endParaRPr lang="de-DE" dirty="0"/>
          </a:p>
        </p:txBody>
      </p:sp>
    </p:spTree>
    <p:extLst>
      <p:ext uri="{BB962C8B-B14F-4D97-AF65-F5344CB8AC3E}">
        <p14:creationId xmlns:p14="http://schemas.microsoft.com/office/powerpoint/2010/main" val="469316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baseline="0" dirty="0" smtClean="0"/>
              <a:t>Erklärung des </a:t>
            </a:r>
            <a:r>
              <a:rPr lang="de-DE" dirty="0" smtClean="0"/>
              <a:t>Stromerzeugers 8 kVA 230 V</a:t>
            </a:r>
            <a:endParaRPr lang="de-DE" baseline="0" dirty="0" smtClean="0"/>
          </a:p>
        </p:txBody>
      </p:sp>
    </p:spTree>
    <p:extLst>
      <p:ext uri="{BB962C8B-B14F-4D97-AF65-F5344CB8AC3E}">
        <p14:creationId xmlns:p14="http://schemas.microsoft.com/office/powerpoint/2010/main" val="1609039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Oder</a:t>
            </a:r>
            <a:r>
              <a:rPr lang="de-DE" baseline="0" dirty="0" smtClean="0"/>
              <a:t> hier die Ausbildung mit der Hydraulikschere.</a:t>
            </a:r>
          </a:p>
          <a:p>
            <a:pPr marL="457200" indent="-457200">
              <a:buFont typeface="Arial" panose="020B0604020202020204" pitchFamily="34" charset="0"/>
              <a:buChar char="•"/>
            </a:pPr>
            <a:r>
              <a:rPr lang="de-DE" baseline="0" dirty="0" smtClean="0"/>
              <a:t>Ebenfalls ist dies Teil der Abschlussprüfung gewesen.</a:t>
            </a:r>
          </a:p>
          <a:p>
            <a:pPr marL="457200" indent="-457200">
              <a:buFont typeface="Arial" panose="020B0604020202020204" pitchFamily="34" charset="0"/>
              <a:buChar char="•"/>
            </a:pPr>
            <a:r>
              <a:rPr lang="de-DE" baseline="0" dirty="0" smtClean="0"/>
              <a:t>Staatl. zertifizierter Aufschneider….</a:t>
            </a:r>
          </a:p>
        </p:txBody>
      </p:sp>
    </p:spTree>
    <p:extLst>
      <p:ext uri="{BB962C8B-B14F-4D97-AF65-F5344CB8AC3E}">
        <p14:creationId xmlns:p14="http://schemas.microsoft.com/office/powerpoint/2010/main" val="187998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Hier nochmal unser gemeinsamer Sommerkurs von der Grundausbildung Kompakt</a:t>
            </a:r>
            <a:r>
              <a:rPr lang="de-DE" baseline="0" dirty="0" smtClean="0"/>
              <a:t> dieses Jahr 2022</a:t>
            </a:r>
          </a:p>
          <a:p>
            <a:pPr marL="457200" lvl="1" indent="-457200">
              <a:buFont typeface="Arial" panose="020B0604020202020204" pitchFamily="34" charset="0"/>
              <a:buChar char="•"/>
            </a:pPr>
            <a:r>
              <a:rPr lang="de-DE" baseline="0" dirty="0" smtClean="0"/>
              <a:t>Mit unserem sehr geduldigen Ausbilder Andre und Björn links</a:t>
            </a:r>
            <a:endParaRPr lang="de-DE" dirty="0" smtClean="0"/>
          </a:p>
          <a:p>
            <a:pPr marL="457200" indent="-457200">
              <a:buFont typeface="Arial" panose="020B0604020202020204" pitchFamily="34" charset="0"/>
              <a:buChar char="•"/>
            </a:pPr>
            <a:endParaRPr lang="de-DE" dirty="0"/>
          </a:p>
        </p:txBody>
      </p:sp>
    </p:spTree>
    <p:extLst>
      <p:ext uri="{BB962C8B-B14F-4D97-AF65-F5344CB8AC3E}">
        <p14:creationId xmlns:p14="http://schemas.microsoft.com/office/powerpoint/2010/main" val="1669154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Mit der Grundausbildung hört das Fortbilden nicht auf.</a:t>
            </a:r>
          </a:p>
          <a:p>
            <a:pPr marL="457200" lvl="1" indent="-457200">
              <a:buFont typeface="Arial" panose="020B0604020202020204" pitchFamily="34" charset="0"/>
              <a:buChar char="•"/>
            </a:pPr>
            <a:r>
              <a:rPr lang="de-DE" baseline="0" dirty="0" smtClean="0"/>
              <a:t>Weiter geht’s in den Fachgruppen und den dortigen Fachbefähigungen</a:t>
            </a:r>
          </a:p>
          <a:p>
            <a:pPr marL="457200" lvl="1" indent="-457200">
              <a:buFont typeface="Arial" panose="020B0604020202020204" pitchFamily="34" charset="0"/>
              <a:buChar char="•"/>
            </a:pPr>
            <a:r>
              <a:rPr lang="de-DE" baseline="0" dirty="0" smtClean="0"/>
              <a:t>Teil dieser Ausbildungsphilosophie ist, dass auf möglichere extremere Szenarien vorbereitet zu sein und Psychisch </a:t>
            </a:r>
            <a:r>
              <a:rPr lang="de-DE" baseline="0" dirty="0" err="1" smtClean="0"/>
              <a:t>resilient</a:t>
            </a:r>
            <a:r>
              <a:rPr lang="de-DE" baseline="0" dirty="0" smtClean="0"/>
              <a:t> agieren zu können</a:t>
            </a:r>
          </a:p>
          <a:p>
            <a:pPr marL="457200" lvl="1" indent="-457200">
              <a:buFont typeface="Arial" panose="020B0604020202020204" pitchFamily="34" charset="0"/>
              <a:buChar char="•"/>
            </a:pPr>
            <a:endParaRPr lang="de-DE" baseline="0" dirty="0" smtClean="0"/>
          </a:p>
          <a:p>
            <a:pPr marL="457200" lvl="1" indent="-457200">
              <a:buFont typeface="Arial" panose="020B0604020202020204" pitchFamily="34" charset="0"/>
              <a:buChar char="•"/>
            </a:pPr>
            <a:endParaRPr lang="de-DE" dirty="0"/>
          </a:p>
        </p:txBody>
      </p:sp>
    </p:spTree>
    <p:extLst>
      <p:ext uri="{BB962C8B-B14F-4D97-AF65-F5344CB8AC3E}">
        <p14:creationId xmlns:p14="http://schemas.microsoft.com/office/powerpoint/2010/main" val="1175288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Wir haben an zwei Tagen im Monat dienst und arbeiten dort an unserem Equipment oder halt kleinere Übungen ab</a:t>
            </a:r>
          </a:p>
          <a:p>
            <a:pPr marL="457200" lvl="1" indent="-457200">
              <a:buFont typeface="Arial" panose="020B0604020202020204" pitchFamily="34" charset="0"/>
              <a:buChar char="•"/>
            </a:pPr>
            <a:r>
              <a:rPr lang="de-DE" baseline="0" dirty="0" smtClean="0"/>
              <a:t>Zum Beispiel eine Sandsack füll Übung</a:t>
            </a:r>
            <a:endParaRPr lang="de-DE" dirty="0"/>
          </a:p>
        </p:txBody>
      </p:sp>
    </p:spTree>
    <p:extLst>
      <p:ext uri="{BB962C8B-B14F-4D97-AF65-F5344CB8AC3E}">
        <p14:creationId xmlns:p14="http://schemas.microsoft.com/office/powerpoint/2010/main" val="3367885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Hier wurde gemeinsam mit der Feuerwehr Pumpstrecken aufgebaut und geübt wie man Wasser mit genügend Druck über weitere Strecken pumpen kann</a:t>
            </a:r>
            <a:endParaRPr lang="de-DE" dirty="0"/>
          </a:p>
        </p:txBody>
      </p:sp>
    </p:spTree>
    <p:extLst>
      <p:ext uri="{BB962C8B-B14F-4D97-AF65-F5344CB8AC3E}">
        <p14:creationId xmlns:p14="http://schemas.microsoft.com/office/powerpoint/2010/main" val="1056679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Wie ihr hoffentlich gemerkt habt fallen viele unterschiedliche Aufgaben im THW an die unterschiedliche Eigenschaften benötigen.</a:t>
            </a:r>
          </a:p>
          <a:p>
            <a:pPr marL="457200" lvl="1" indent="-457200">
              <a:buFont typeface="Arial" panose="020B0604020202020204" pitchFamily="34" charset="0"/>
              <a:buChar char="•"/>
            </a:pPr>
            <a:r>
              <a:rPr lang="de-DE" baseline="0" dirty="0" smtClean="0"/>
              <a:t>Wenn ihr also schon immer was gesucht habt was euch ein bisschen aus dem Alltag rausholt dann findet ihr es hier. Ich betone nochmal!</a:t>
            </a:r>
          </a:p>
          <a:p>
            <a:pPr marL="457200" lvl="1" indent="-457200">
              <a:buFont typeface="Arial" panose="020B0604020202020204" pitchFamily="34" charset="0"/>
              <a:buChar char="•"/>
            </a:pPr>
            <a:r>
              <a:rPr lang="de-DE" baseline="0" dirty="0" smtClean="0"/>
              <a:t>Hier ist für jeden was dabei</a:t>
            </a:r>
            <a:endParaRPr lang="de-DE" dirty="0"/>
          </a:p>
        </p:txBody>
      </p:sp>
    </p:spTree>
    <p:extLst>
      <p:ext uri="{BB962C8B-B14F-4D97-AF65-F5344CB8AC3E}">
        <p14:creationId xmlns:p14="http://schemas.microsoft.com/office/powerpoint/2010/main" val="1138445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Und wenn ihr auch so ein breites grinsen in</a:t>
            </a:r>
            <a:r>
              <a:rPr lang="de-DE" baseline="0" dirty="0" smtClean="0"/>
              <a:t> Zukunft haben wollt dann meldet euch gerne hier!</a:t>
            </a:r>
          </a:p>
          <a:p>
            <a:pPr marL="457200" indent="-457200">
              <a:buFont typeface="Arial" panose="020B0604020202020204" pitchFamily="34" charset="0"/>
              <a:buChar char="•"/>
            </a:pPr>
            <a:r>
              <a:rPr lang="de-DE" baseline="0" dirty="0" smtClean="0"/>
              <a:t>Der Link zur Anmeldung und auch noch als QR-code.</a:t>
            </a:r>
          </a:p>
          <a:p>
            <a:pPr marL="457200" indent="-457200">
              <a:buFont typeface="Arial" panose="020B0604020202020204" pitchFamily="34" charset="0"/>
              <a:buChar char="•"/>
            </a:pPr>
            <a:r>
              <a:rPr lang="de-DE" baseline="0" dirty="0" smtClean="0"/>
              <a:t>Link zu Bilder: https://www.thw.de/DE/Presse/Mediathek/Fotomaterial/fotomaterial_node.html;jsessionid=E669B4605324CCBAC88CD0670BFC7553.2_cid388</a:t>
            </a:r>
          </a:p>
          <a:p>
            <a:endParaRPr lang="de-DE" dirty="0"/>
          </a:p>
        </p:txBody>
      </p:sp>
    </p:spTree>
    <p:extLst>
      <p:ext uri="{BB962C8B-B14F-4D97-AF65-F5344CB8AC3E}">
        <p14:creationId xmlns:p14="http://schemas.microsoft.com/office/powerpoint/2010/main" val="377658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Notversorgung und Notinstandsetzung</a:t>
            </a:r>
          </a:p>
          <a:p>
            <a:pPr marL="457200" lvl="1" indent="-457200">
              <a:buFont typeface="Arial" panose="020B0604020202020204" pitchFamily="34" charset="0"/>
              <a:buChar char="•"/>
            </a:pPr>
            <a:r>
              <a:rPr lang="de-DE" baseline="0" dirty="0" smtClean="0"/>
              <a:t>Eine Fachgruppe die vieles kann aber nichts richtig. Ein Allrounder</a:t>
            </a:r>
          </a:p>
          <a:p>
            <a:pPr marL="457200" lvl="1" indent="-457200">
              <a:buFont typeface="Arial" panose="020B0604020202020204" pitchFamily="34" charset="0"/>
              <a:buChar char="•"/>
            </a:pPr>
            <a:r>
              <a:rPr lang="de-DE" dirty="0" smtClean="0"/>
              <a:t>behelfsmäßige Unterbringung von Menschen </a:t>
            </a:r>
          </a:p>
          <a:p>
            <a:pPr marL="457200" lvl="1" indent="-457200">
              <a:buFont typeface="Arial" panose="020B0604020202020204" pitchFamily="34" charset="0"/>
              <a:buChar char="•"/>
            </a:pPr>
            <a:r>
              <a:rPr lang="de-DE" dirty="0" smtClean="0"/>
              <a:t>Notversorgung von Einsatzkräften und Betroffenen</a:t>
            </a:r>
          </a:p>
          <a:p>
            <a:pPr marL="457200" lvl="1" indent="-457200">
              <a:buFont typeface="Arial" panose="020B0604020202020204" pitchFamily="34" charset="0"/>
              <a:buChar char="•"/>
            </a:pPr>
            <a:r>
              <a:rPr lang="de-DE" dirty="0" smtClean="0"/>
              <a:t>Leuchtet Schadenstellen aus</a:t>
            </a:r>
          </a:p>
          <a:p>
            <a:pPr marL="457200" lvl="1" indent="-457200">
              <a:buFont typeface="Arial" panose="020B0604020202020204" pitchFamily="34" charset="0"/>
              <a:buChar char="•"/>
            </a:pPr>
            <a:r>
              <a:rPr lang="de-DE" dirty="0" smtClean="0"/>
              <a:t>Versorgt andere Bergungs- und Fachgruppen mit zusätzlicher elektrischer Energie</a:t>
            </a:r>
            <a:endParaRPr lang="de-DE" dirty="0"/>
          </a:p>
        </p:txBody>
      </p:sp>
    </p:spTree>
    <p:extLst>
      <p:ext uri="{BB962C8B-B14F-4D97-AF65-F5344CB8AC3E}">
        <p14:creationId xmlns:p14="http://schemas.microsoft.com/office/powerpoint/2010/main" val="264279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Wird gewöhnlich nicht direkt vom Bürger gerufen. THW leistet immer nur Amtshilfe bzw. unterstützt ausführende Einheiten.</a:t>
            </a:r>
          </a:p>
          <a:p>
            <a:pPr marL="457200" lvl="1" indent="-457200">
              <a:buFont typeface="Arial" panose="020B0604020202020204" pitchFamily="34" charset="0"/>
              <a:buChar char="•"/>
            </a:pPr>
            <a:r>
              <a:rPr lang="de-DE" baseline="0" dirty="0" smtClean="0"/>
              <a:t>Das THW ist der große Bruder der Feuerwehren. Durch seine hoch spezialisierten Fachkräfte und sein Equipment kommt es immer dann in den Einsatz wen die anderen Zivilschutzbehörden fachliche bzw. spezielle Unterstützung benötigen.</a:t>
            </a:r>
            <a:endParaRPr lang="de-DE" dirty="0"/>
          </a:p>
        </p:txBody>
      </p:sp>
    </p:spTree>
    <p:extLst>
      <p:ext uri="{BB962C8B-B14F-4D97-AF65-F5344CB8AC3E}">
        <p14:creationId xmlns:p14="http://schemas.microsoft.com/office/powerpoint/2010/main" val="189593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Fachtrupp mobiler Hochwasserpegel</a:t>
            </a:r>
          </a:p>
          <a:p>
            <a:pPr marL="457200" lvl="1" indent="-457200">
              <a:buFont typeface="Arial" panose="020B0604020202020204" pitchFamily="34" charset="0"/>
              <a:buChar char="•"/>
            </a:pPr>
            <a:r>
              <a:rPr lang="de-DE" dirty="0" smtClean="0"/>
              <a:t>Lang- und Kurzzeitüberwachung von fließenden und stehenden Gewässern</a:t>
            </a:r>
          </a:p>
          <a:p>
            <a:pPr marL="457200" lvl="1" indent="-457200">
              <a:buFont typeface="Arial" panose="020B0604020202020204" pitchFamily="34" charset="0"/>
              <a:buChar char="•"/>
            </a:pPr>
            <a:r>
              <a:rPr lang="de-DE" dirty="0" smtClean="0"/>
              <a:t>1x mobile netzunabhängige Messstation (Prototyp) - Akkulaufzeit:8 Tage</a:t>
            </a:r>
          </a:p>
          <a:p>
            <a:pPr marL="457200" lvl="1" indent="-457200">
              <a:buFont typeface="Arial" panose="020B0604020202020204" pitchFamily="34" charset="0"/>
              <a:buChar char="•"/>
            </a:pPr>
            <a:r>
              <a:rPr lang="de-DE" dirty="0" smtClean="0"/>
              <a:t>5x mobile netzunabhängige Messstation - Akkulaufzeit: 20 Stunden (im Koffer 7 Tage)</a:t>
            </a:r>
          </a:p>
          <a:p>
            <a:pPr marL="457200" lvl="1" indent="-457200">
              <a:buFont typeface="Arial" panose="020B0604020202020204" pitchFamily="34" charset="0"/>
              <a:buChar char="•"/>
            </a:pPr>
            <a:r>
              <a:rPr lang="de-DE" dirty="0" smtClean="0"/>
              <a:t>Druck- und Temperatursensoren (Messung PH-Wert, O² und Leitfähigkeit in der Entwicklung) </a:t>
            </a:r>
          </a:p>
          <a:p>
            <a:pPr marL="457200" lvl="1" indent="-457200">
              <a:buFont typeface="Arial" panose="020B0604020202020204" pitchFamily="34" charset="0"/>
              <a:buChar char="•"/>
            </a:pPr>
            <a:r>
              <a:rPr lang="de-DE" dirty="0" smtClean="0"/>
              <a:t>Vermessungsausstattung um kritische Pegelwerte zu ermitteln</a:t>
            </a:r>
          </a:p>
          <a:p>
            <a:pPr marL="457200" lvl="1" indent="-457200">
              <a:buFont typeface="Arial" panose="020B0604020202020204" pitchFamily="34" charset="0"/>
              <a:buChar char="•"/>
            </a:pPr>
            <a:r>
              <a:rPr lang="de-DE" dirty="0" smtClean="0"/>
              <a:t>Nivellierausstattung (Laser, Optisch)</a:t>
            </a:r>
          </a:p>
          <a:p>
            <a:pPr marL="457200" lvl="1" indent="-457200">
              <a:buFont typeface="Arial" panose="020B0604020202020204" pitchFamily="34" charset="0"/>
              <a:buChar char="•"/>
            </a:pPr>
            <a:r>
              <a:rPr lang="de-DE" dirty="0" smtClean="0"/>
              <a:t>Theodolit</a:t>
            </a:r>
          </a:p>
          <a:p>
            <a:pPr marL="457200" lvl="1" indent="-457200">
              <a:buFont typeface="Arial" panose="020B0604020202020204" pitchFamily="34" charset="0"/>
              <a:buChar char="•"/>
            </a:pPr>
            <a:r>
              <a:rPr lang="de-DE" dirty="0" smtClean="0"/>
              <a:t>Notebooks, ortsunabhängiges Internet </a:t>
            </a:r>
          </a:p>
          <a:p>
            <a:pPr marL="457200" lvl="1" indent="-457200">
              <a:buFont typeface="Arial" panose="020B0604020202020204" pitchFamily="34" charset="0"/>
              <a:buChar char="•"/>
            </a:pPr>
            <a:endParaRPr lang="de-DE" baseline="0" dirty="0" smtClean="0"/>
          </a:p>
        </p:txBody>
      </p:sp>
    </p:spTree>
    <p:extLst>
      <p:ext uri="{BB962C8B-B14F-4D97-AF65-F5344CB8AC3E}">
        <p14:creationId xmlns:p14="http://schemas.microsoft.com/office/powerpoint/2010/main" val="236997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Da es eine </a:t>
            </a:r>
            <a:r>
              <a:rPr lang="de-DE" baseline="0" dirty="0" err="1" smtClean="0"/>
              <a:t>Bundesabstalt</a:t>
            </a:r>
            <a:r>
              <a:rPr lang="de-DE" baseline="0" dirty="0" smtClean="0"/>
              <a:t> ist hat das THW auch einen eigenen Haushalt im Bund</a:t>
            </a:r>
          </a:p>
          <a:p>
            <a:pPr marL="457200" lvl="1" indent="-457200">
              <a:buFont typeface="Arial" panose="020B0604020202020204" pitchFamily="34" charset="0"/>
              <a:buChar char="•"/>
            </a:pPr>
            <a:r>
              <a:rPr lang="de-DE" baseline="0" dirty="0" smtClean="0"/>
              <a:t>Teil des BMI und somit dort verortet</a:t>
            </a:r>
          </a:p>
          <a:p>
            <a:pPr marL="457200" lvl="1" indent="-457200">
              <a:buFont typeface="Arial" panose="020B0604020202020204" pitchFamily="34" charset="0"/>
              <a:buChar char="•"/>
            </a:pPr>
            <a:r>
              <a:rPr lang="de-DE" baseline="0" dirty="0" smtClean="0"/>
              <a:t>2022 stehen dem THW ca. 544 </a:t>
            </a:r>
            <a:r>
              <a:rPr lang="de-DE" baseline="0" dirty="0" err="1" smtClean="0"/>
              <a:t>Mio</a:t>
            </a:r>
            <a:r>
              <a:rPr lang="de-DE" baseline="0" dirty="0" smtClean="0"/>
              <a:t> zur Verfügung</a:t>
            </a:r>
          </a:p>
          <a:p>
            <a:pPr marL="457200" lvl="1" indent="-457200">
              <a:buFont typeface="Arial" panose="020B0604020202020204" pitchFamily="34" charset="0"/>
              <a:buChar char="•"/>
            </a:pPr>
            <a:r>
              <a:rPr lang="de-DE" baseline="0" dirty="0" err="1" smtClean="0"/>
              <a:t>Ausserdem</a:t>
            </a:r>
            <a:r>
              <a:rPr lang="de-DE" baseline="0" dirty="0" smtClean="0"/>
              <a:t> ist es auch wichtig zu wissen, dass ein Großteil der Mitglieder des THWs ehrenamtlich tätig sind</a:t>
            </a:r>
          </a:p>
          <a:p>
            <a:pPr marL="457200" lvl="1" indent="-457200">
              <a:buFont typeface="Arial" panose="020B0604020202020204" pitchFamily="34" charset="0"/>
              <a:buChar char="•"/>
            </a:pPr>
            <a:r>
              <a:rPr lang="de-DE" baseline="0" dirty="0" smtClean="0"/>
              <a:t>Hauptamtliche sind deutlich in der Unterzahl und werden auch Einhörner genannt.</a:t>
            </a:r>
            <a:endParaRPr lang="de-DE" dirty="0"/>
          </a:p>
        </p:txBody>
      </p:sp>
    </p:spTree>
    <p:extLst>
      <p:ext uri="{BB962C8B-B14F-4D97-AF65-F5344CB8AC3E}">
        <p14:creationId xmlns:p14="http://schemas.microsoft.com/office/powerpoint/2010/main" val="383713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Jetzt habe ich viel erklärt was das THW IST. Aber was macht es eigentlich wirklich?</a:t>
            </a:r>
            <a:endParaRPr lang="de-DE" dirty="0"/>
          </a:p>
        </p:txBody>
      </p:sp>
    </p:spTree>
    <p:extLst>
      <p:ext uri="{BB962C8B-B14F-4D97-AF65-F5344CB8AC3E}">
        <p14:creationId xmlns:p14="http://schemas.microsoft.com/office/powerpoint/2010/main" val="120878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dirty="0" smtClean="0"/>
              <a:t>Hier</a:t>
            </a:r>
            <a:r>
              <a:rPr lang="de-DE" baseline="0" dirty="0" smtClean="0"/>
              <a:t> möchte ich euch eine kleine Übersicht über ein paar der Fachgruppen</a:t>
            </a:r>
          </a:p>
          <a:p>
            <a:pPr marL="457200" indent="-457200">
              <a:buFont typeface="Arial" panose="020B0604020202020204" pitchFamily="34" charset="0"/>
              <a:buChar char="•"/>
            </a:pPr>
            <a:r>
              <a:rPr lang="de-DE" baseline="0" dirty="0" smtClean="0"/>
              <a:t>Weil es so viele gibt grenze ich das etwas ein. Ein paar für mich spannende und auch ein paar die es vor allem hier in Lübeck gibt</a:t>
            </a:r>
          </a:p>
          <a:p>
            <a:pPr marL="457200" indent="-457200">
              <a:buFont typeface="Arial" panose="020B0604020202020204" pitchFamily="34" charset="0"/>
              <a:buChar char="•"/>
            </a:pPr>
            <a:endParaRPr lang="de-DE" dirty="0"/>
          </a:p>
        </p:txBody>
      </p:sp>
    </p:spTree>
    <p:extLst>
      <p:ext uri="{BB962C8B-B14F-4D97-AF65-F5344CB8AC3E}">
        <p14:creationId xmlns:p14="http://schemas.microsoft.com/office/powerpoint/2010/main" val="21854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Was sind Fachgruppen?</a:t>
            </a:r>
          </a:p>
          <a:p>
            <a:pPr marL="457200" lvl="1" indent="-457200">
              <a:buFont typeface="Arial" panose="020B0604020202020204" pitchFamily="34" charset="0"/>
              <a:buChar char="•"/>
            </a:pPr>
            <a:r>
              <a:rPr lang="de-DE" baseline="0" dirty="0" smtClean="0"/>
              <a:t>Bonus Info: Jeder Ortsverband hat min. einen technischen Zug, der immer eine B und </a:t>
            </a:r>
            <a:r>
              <a:rPr lang="de-DE" baseline="0" dirty="0" err="1" smtClean="0"/>
              <a:t>ZTr</a:t>
            </a:r>
            <a:r>
              <a:rPr lang="de-DE" baseline="0" dirty="0" smtClean="0"/>
              <a:t> beinhaltet + weitere Fachgruppen</a:t>
            </a:r>
          </a:p>
          <a:p>
            <a:pPr marL="457200" lvl="1" indent="-457200">
              <a:buFont typeface="Arial" panose="020B0604020202020204" pitchFamily="34" charset="0"/>
              <a:buChar char="•"/>
            </a:pPr>
            <a:r>
              <a:rPr lang="de-DE" baseline="0" dirty="0" smtClean="0"/>
              <a:t>Bonus Info: Hier in Lübeck ist noch </a:t>
            </a:r>
            <a:r>
              <a:rPr lang="de-DE" baseline="0" dirty="0" err="1" smtClean="0"/>
              <a:t>Fachzug</a:t>
            </a:r>
            <a:r>
              <a:rPr lang="de-DE" baseline="0" dirty="0" smtClean="0"/>
              <a:t> Führung/ Kommunikation, der eigenständig aufgebaut ist</a:t>
            </a:r>
          </a:p>
          <a:p>
            <a:pPr marL="457200" lvl="1" indent="-457200">
              <a:buFont typeface="Arial" panose="020B0604020202020204" pitchFamily="34" charset="0"/>
              <a:buChar char="•"/>
            </a:pPr>
            <a:r>
              <a:rPr lang="de-DE" baseline="0" dirty="0" smtClean="0"/>
              <a:t>Link: https://ov-luebeck.thw.de/das-thw-in-luebeck/einheiten-im-ortsverband/technischer-zug/</a:t>
            </a:r>
          </a:p>
          <a:p>
            <a:pPr marL="457200" lvl="1" indent="-457200">
              <a:buFont typeface="Arial" panose="020B0604020202020204" pitchFamily="34" charset="0"/>
              <a:buChar char="•"/>
            </a:pPr>
            <a:endParaRPr lang="de-DE" dirty="0"/>
          </a:p>
        </p:txBody>
      </p:sp>
    </p:spTree>
    <p:extLst>
      <p:ext uri="{BB962C8B-B14F-4D97-AF65-F5344CB8AC3E}">
        <p14:creationId xmlns:p14="http://schemas.microsoft.com/office/powerpoint/2010/main" val="33980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Ortung (C)</a:t>
            </a:r>
          </a:p>
          <a:p>
            <a:pPr marL="457200" lvl="1" indent="-457200">
              <a:buFont typeface="Arial" panose="020B0604020202020204" pitchFamily="34" charset="0"/>
              <a:buChar char="•"/>
            </a:pPr>
            <a:r>
              <a:rPr lang="de-DE" baseline="0" dirty="0" smtClean="0"/>
              <a:t>Technische Ortung in Lübeck.</a:t>
            </a:r>
          </a:p>
          <a:p>
            <a:pPr marL="457200" lvl="1" indent="-457200">
              <a:buFont typeface="Arial" panose="020B0604020202020204" pitchFamily="34" charset="0"/>
              <a:buChar char="•"/>
            </a:pPr>
            <a:r>
              <a:rPr lang="de-DE" baseline="0" dirty="0" smtClean="0"/>
              <a:t>Ausgerüstet mit sehr feinen Mikrophonen die auch sehr leise Geräusche detektieren</a:t>
            </a:r>
          </a:p>
          <a:p>
            <a:pPr marL="457200" lvl="1" indent="-457200">
              <a:buFont typeface="Arial" panose="020B0604020202020204" pitchFamily="34" charset="0"/>
              <a:buChar char="•"/>
            </a:pPr>
            <a:r>
              <a:rPr lang="de-DE" dirty="0" smtClean="0"/>
              <a:t>Erkundet Schadenlagen</a:t>
            </a:r>
          </a:p>
          <a:p>
            <a:pPr marL="457200" lvl="1" indent="-457200">
              <a:buFont typeface="Arial" panose="020B0604020202020204" pitchFamily="34" charset="0"/>
              <a:buChar char="•"/>
            </a:pPr>
            <a:r>
              <a:rPr lang="de-DE" dirty="0" smtClean="0"/>
              <a:t>Dringt durch Überwinden von Hindernissen zu Schadenstellen vor</a:t>
            </a:r>
          </a:p>
          <a:p>
            <a:pPr marL="457200" lvl="1" indent="-457200">
              <a:buFont typeface="Arial" panose="020B0604020202020204" pitchFamily="34" charset="0"/>
              <a:buChar char="•"/>
            </a:pPr>
            <a:r>
              <a:rPr lang="de-DE" dirty="0" smtClean="0"/>
              <a:t>Sucht vermisste bzw. abgängige Personen</a:t>
            </a:r>
            <a:endParaRPr lang="de-DE" baseline="0" dirty="0" smtClean="0"/>
          </a:p>
        </p:txBody>
      </p:sp>
    </p:spTree>
    <p:extLst>
      <p:ext uri="{BB962C8B-B14F-4D97-AF65-F5344CB8AC3E}">
        <p14:creationId xmlns:p14="http://schemas.microsoft.com/office/powerpoint/2010/main" val="100514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lvl="1" indent="-457200">
              <a:buFont typeface="Arial" panose="020B0604020202020204" pitchFamily="34" charset="0"/>
              <a:buChar char="•"/>
            </a:pPr>
            <a:r>
              <a:rPr lang="de-DE" baseline="0" dirty="0" smtClean="0"/>
              <a:t>Fachgruppe Ölschaden (C)</a:t>
            </a:r>
          </a:p>
          <a:p>
            <a:pPr marL="457200" lvl="1" indent="-457200">
              <a:buFont typeface="Arial" panose="020B0604020202020204" pitchFamily="34" charset="0"/>
              <a:buChar char="•"/>
            </a:pPr>
            <a:r>
              <a:rPr lang="de-DE" dirty="0" smtClean="0"/>
              <a:t>Trennt Öl/Wasser-Gemische durch Separation</a:t>
            </a:r>
          </a:p>
          <a:p>
            <a:pPr marL="457200" lvl="1" indent="-457200">
              <a:buFont typeface="Arial" panose="020B0604020202020204" pitchFamily="34" charset="0"/>
              <a:buChar char="•"/>
            </a:pPr>
            <a:r>
              <a:rPr lang="de-DE" dirty="0" smtClean="0"/>
              <a:t>Nimmt ausgelaufene Öl von Wasserflächen auf</a:t>
            </a:r>
          </a:p>
          <a:p>
            <a:pPr marL="457200" lvl="1" indent="-457200">
              <a:buFont typeface="Arial" panose="020B0604020202020204" pitchFamily="34" charset="0"/>
              <a:buChar char="•"/>
            </a:pPr>
            <a:r>
              <a:rPr lang="de-DE" dirty="0" smtClean="0"/>
              <a:t>Staut und kanalisiert freifließende Öle durch Ölsperren auf Gewässern</a:t>
            </a:r>
          </a:p>
          <a:p>
            <a:pPr marL="457200" lvl="1" indent="-457200">
              <a:buFont typeface="Arial" panose="020B0604020202020204" pitchFamily="34" charset="0"/>
              <a:buChar char="•"/>
            </a:pPr>
            <a:r>
              <a:rPr lang="de-DE" dirty="0" smtClean="0"/>
              <a:t>Wasser-Öl-</a:t>
            </a:r>
            <a:r>
              <a:rPr lang="de-DE" dirty="0" err="1" smtClean="0"/>
              <a:t>Seperationsanlage</a:t>
            </a:r>
            <a:r>
              <a:rPr lang="de-DE" dirty="0" smtClean="0"/>
              <a:t> 80/160 m³/h</a:t>
            </a:r>
            <a:endParaRPr lang="de-DE" baseline="0" dirty="0" smtClean="0"/>
          </a:p>
        </p:txBody>
      </p:sp>
    </p:spTree>
    <p:extLst>
      <p:ext uri="{BB962C8B-B14F-4D97-AF65-F5344CB8AC3E}">
        <p14:creationId xmlns:p14="http://schemas.microsoft.com/office/powerpoint/2010/main" val="1149334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1">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4C9E88-5BAC-564F-84E2-3E07E1EF82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 name="Textplatzhalter 2">
            <a:extLst>
              <a:ext uri="{FF2B5EF4-FFF2-40B4-BE49-F238E27FC236}">
                <a16:creationId xmlns:a16="http://schemas.microsoft.com/office/drawing/2014/main" id="{87C40184-F077-F841-87D3-42E61311B5A9}"/>
              </a:ext>
            </a:extLst>
          </p:cNvPr>
          <p:cNvSpPr>
            <a:spLocks noGrp="1"/>
          </p:cNvSpPr>
          <p:nvPr>
            <p:ph type="body" sz="quarter" idx="11" hasCustomPrompt="1"/>
          </p:nvPr>
        </p:nvSpPr>
        <p:spPr>
          <a:xfrm>
            <a:off x="1174776"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8" name="Textfeld 7">
            <a:extLst>
              <a:ext uri="{FF2B5EF4-FFF2-40B4-BE49-F238E27FC236}">
                <a16:creationId xmlns:a16="http://schemas.microsoft.com/office/drawing/2014/main" id="{17347A4A-F846-5A46-BC94-B1503FEA6BE1}"/>
              </a:ext>
            </a:extLst>
          </p:cNvPr>
          <p:cNvSpPr txBox="1"/>
          <p:nvPr userDrawn="1"/>
        </p:nvSpPr>
        <p:spPr>
          <a:xfrm>
            <a:off x="19050000" y="4385733"/>
            <a:ext cx="141325" cy="91076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9979" tIns="69979" rIns="69979" bIns="69979"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e-DE"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4B26721D-F318-F640-9653-C83DC7D15E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
        <p:nvSpPr>
          <p:cNvPr id="13" name="Textplatzhalter 2">
            <a:extLst>
              <a:ext uri="{FF2B5EF4-FFF2-40B4-BE49-F238E27FC236}">
                <a16:creationId xmlns:a16="http://schemas.microsoft.com/office/drawing/2014/main" id="{65CF56FB-1C6B-5F48-BA51-19F8F0466502}"/>
              </a:ext>
            </a:extLst>
          </p:cNvPr>
          <p:cNvSpPr>
            <a:spLocks noGrp="1"/>
          </p:cNvSpPr>
          <p:nvPr>
            <p:ph type="body" sz="quarter" idx="12"/>
          </p:nvPr>
        </p:nvSpPr>
        <p:spPr>
          <a:xfrm>
            <a:off x="1193936"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Tree>
    <p:extLst>
      <p:ext uri="{BB962C8B-B14F-4D97-AF65-F5344CB8AC3E}">
        <p14:creationId xmlns:p14="http://schemas.microsoft.com/office/powerpoint/2010/main" val="406800088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m. Bild rechts">
    <p:spTree>
      <p:nvGrpSpPr>
        <p:cNvPr id="1" name=""/>
        <p:cNvGrpSpPr/>
        <p:nvPr/>
      </p:nvGrpSpPr>
      <p:grpSpPr>
        <a:xfrm>
          <a:off x="0" y="0"/>
          <a:ext cx="0" cy="0"/>
          <a:chOff x="0" y="0"/>
          <a:chExt cx="0" cy="0"/>
        </a:xfrm>
      </p:grpSpPr>
      <p:pic>
        <p:nvPicPr>
          <p:cNvPr id="12" name="Bildplatzhalter 2">
            <a:extLst>
              <a:ext uri="{FF2B5EF4-FFF2-40B4-BE49-F238E27FC236}">
                <a16:creationId xmlns:a16="http://schemas.microsoft.com/office/drawing/2014/main" id="{538438C9-A08B-EE47-83FE-23CA381F18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277110" y="1"/>
            <a:ext cx="8106889" cy="13716000"/>
          </a:xfrm>
          <a:prstGeom prst="rect">
            <a:avLst/>
          </a:prstGeom>
          <a:solidFill>
            <a:srgbClr val="5A5A5B"/>
          </a:solidFill>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4487616"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3" name="Textplatzhalter 2">
            <a:extLst>
              <a:ext uri="{FF2B5EF4-FFF2-40B4-BE49-F238E27FC236}">
                <a16:creationId xmlns:a16="http://schemas.microsoft.com/office/drawing/2014/main" id="{3224254A-E20E-BE42-8FC5-D6001404F761}"/>
              </a:ext>
            </a:extLst>
          </p:cNvPr>
          <p:cNvSpPr>
            <a:spLocks noGrp="1"/>
          </p:cNvSpPr>
          <p:nvPr>
            <p:ph type="body" sz="quarter" idx="12" hasCustomPrompt="1"/>
          </p:nvPr>
        </p:nvSpPr>
        <p:spPr>
          <a:xfrm>
            <a:off x="-1201488"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8" name="Textplatzhalter 2">
            <a:extLst>
              <a:ext uri="{FF2B5EF4-FFF2-40B4-BE49-F238E27FC236}">
                <a16:creationId xmlns:a16="http://schemas.microsoft.com/office/drawing/2014/main" id="{57A8C4D3-637A-4C43-B096-6906033CA125}"/>
              </a:ext>
            </a:extLst>
          </p:cNvPr>
          <p:cNvSpPr>
            <a:spLocks noGrp="1"/>
          </p:cNvSpPr>
          <p:nvPr>
            <p:ph type="body" sz="quarter" idx="14"/>
          </p:nvPr>
        </p:nvSpPr>
        <p:spPr>
          <a:xfrm>
            <a:off x="4487616"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pic>
        <p:nvPicPr>
          <p:cNvPr id="13" name="Grafik 12">
            <a:extLst>
              <a:ext uri="{FF2B5EF4-FFF2-40B4-BE49-F238E27FC236}">
                <a16:creationId xmlns:a16="http://schemas.microsoft.com/office/drawing/2014/main" id="{FD51E1B2-8E80-7041-9CCB-B52C3D6C96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
        <p:nvSpPr>
          <p:cNvPr id="14" name="Textplatzhalter 3">
            <a:extLst>
              <a:ext uri="{FF2B5EF4-FFF2-40B4-BE49-F238E27FC236}">
                <a16:creationId xmlns:a16="http://schemas.microsoft.com/office/drawing/2014/main" id="{46DF24AD-57A1-3C46-A443-F871B7FAA203}"/>
              </a:ext>
            </a:extLst>
          </p:cNvPr>
          <p:cNvSpPr>
            <a:spLocks noGrp="1"/>
          </p:cNvSpPr>
          <p:nvPr>
            <p:ph type="body" sz="quarter" idx="13" hasCustomPrompt="1"/>
          </p:nvPr>
        </p:nvSpPr>
        <p:spPr>
          <a:xfrm>
            <a:off x="1319340"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
        <p:nvSpPr>
          <p:cNvPr id="15" name="Textplatzhalter 2">
            <a:extLst>
              <a:ext uri="{FF2B5EF4-FFF2-40B4-BE49-F238E27FC236}">
                <a16:creationId xmlns:a16="http://schemas.microsoft.com/office/drawing/2014/main" id="{1AB9C11F-481E-D14B-BF91-D0924BA0E2EE}"/>
              </a:ext>
            </a:extLst>
          </p:cNvPr>
          <p:cNvSpPr>
            <a:spLocks noGrp="1"/>
          </p:cNvSpPr>
          <p:nvPr>
            <p:ph type="body" sz="quarter" idx="15" hasCustomPrompt="1"/>
          </p:nvPr>
        </p:nvSpPr>
        <p:spPr>
          <a:xfrm>
            <a:off x="4487144" y="6366996"/>
            <a:ext cx="11045704" cy="5132174"/>
          </a:xfrm>
        </p:spPr>
        <p:txBody>
          <a:bodyPr wrap="square" anchor="t" anchorCtr="0">
            <a:spAutoFit/>
          </a:bodyPr>
          <a:lstStyle>
            <a:lvl1pPr marL="0" indent="0">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a:t>
            </a:r>
          </a:p>
        </p:txBody>
      </p:sp>
    </p:spTree>
    <p:extLst>
      <p:ext uri="{BB962C8B-B14F-4D97-AF65-F5344CB8AC3E}">
        <p14:creationId xmlns:p14="http://schemas.microsoft.com/office/powerpoint/2010/main" val="415906947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chmal Aufzählung">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4487144"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3" name="Textplatzhalter 2">
            <a:extLst>
              <a:ext uri="{FF2B5EF4-FFF2-40B4-BE49-F238E27FC236}">
                <a16:creationId xmlns:a16="http://schemas.microsoft.com/office/drawing/2014/main" id="{3224254A-E20E-BE42-8FC5-D6001404F761}"/>
              </a:ext>
            </a:extLst>
          </p:cNvPr>
          <p:cNvSpPr>
            <a:spLocks noGrp="1"/>
          </p:cNvSpPr>
          <p:nvPr>
            <p:ph type="body" sz="quarter" idx="12" hasCustomPrompt="1"/>
          </p:nvPr>
        </p:nvSpPr>
        <p:spPr>
          <a:xfrm>
            <a:off x="-1201960"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4" name="Textplatzhalter 3">
            <a:extLst>
              <a:ext uri="{FF2B5EF4-FFF2-40B4-BE49-F238E27FC236}">
                <a16:creationId xmlns:a16="http://schemas.microsoft.com/office/drawing/2014/main" id="{D2B415CE-F738-6E4B-B341-07AB9970E147}"/>
              </a:ext>
            </a:extLst>
          </p:cNvPr>
          <p:cNvSpPr>
            <a:spLocks noGrp="1"/>
          </p:cNvSpPr>
          <p:nvPr>
            <p:ph type="body" sz="quarter" idx="13" hasCustomPrompt="1"/>
          </p:nvPr>
        </p:nvSpPr>
        <p:spPr>
          <a:xfrm>
            <a:off x="1319340"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
        <p:nvSpPr>
          <p:cNvPr id="8" name="Textplatzhalter 2">
            <a:extLst>
              <a:ext uri="{FF2B5EF4-FFF2-40B4-BE49-F238E27FC236}">
                <a16:creationId xmlns:a16="http://schemas.microsoft.com/office/drawing/2014/main" id="{57A8C4D3-637A-4C43-B096-6906033CA125}"/>
              </a:ext>
            </a:extLst>
          </p:cNvPr>
          <p:cNvSpPr>
            <a:spLocks noGrp="1"/>
          </p:cNvSpPr>
          <p:nvPr>
            <p:ph type="body" sz="quarter" idx="14"/>
          </p:nvPr>
        </p:nvSpPr>
        <p:spPr>
          <a:xfrm>
            <a:off x="4487144"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
        <p:nvSpPr>
          <p:cNvPr id="11" name="Textplatzhalter 2">
            <a:extLst>
              <a:ext uri="{FF2B5EF4-FFF2-40B4-BE49-F238E27FC236}">
                <a16:creationId xmlns:a16="http://schemas.microsoft.com/office/drawing/2014/main" id="{1489B240-80CF-EB45-823B-5385E0FCEB0D}"/>
              </a:ext>
            </a:extLst>
          </p:cNvPr>
          <p:cNvSpPr>
            <a:spLocks noGrp="1"/>
          </p:cNvSpPr>
          <p:nvPr>
            <p:ph type="body" sz="quarter" idx="15" hasCustomPrompt="1"/>
          </p:nvPr>
        </p:nvSpPr>
        <p:spPr>
          <a:xfrm>
            <a:off x="4487144" y="6366996"/>
            <a:ext cx="11045704" cy="5132174"/>
          </a:xfrm>
        </p:spPr>
        <p:txBody>
          <a:bodyPr wrap="square" anchor="t" anchorCtr="0">
            <a:spAutoFit/>
          </a:bodyPr>
          <a:lstStyle>
            <a:lvl1pPr marL="457200" indent="-457200">
              <a:lnSpc>
                <a:spcPct val="100000"/>
              </a:lnSpc>
              <a:spcBef>
                <a:spcPts val="0"/>
              </a:spcBef>
              <a:spcAft>
                <a:spcPts val="1500"/>
              </a:spcAft>
              <a:buClr>
                <a:srgbClr val="003399"/>
              </a:buClr>
              <a:buFont typeface="Wingdings" pitchFamily="2" charset="2"/>
              <a:buChar char="§"/>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p:txBody>
      </p:sp>
    </p:spTree>
    <p:extLst>
      <p:ext uri="{BB962C8B-B14F-4D97-AF65-F5344CB8AC3E}">
        <p14:creationId xmlns:p14="http://schemas.microsoft.com/office/powerpoint/2010/main" val="156492963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menüberblick">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1319340" y="3812858"/>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4" name="Textplatzhalter 3">
            <a:extLst>
              <a:ext uri="{FF2B5EF4-FFF2-40B4-BE49-F238E27FC236}">
                <a16:creationId xmlns:a16="http://schemas.microsoft.com/office/drawing/2014/main" id="{D2B415CE-F738-6E4B-B341-07AB9970E147}"/>
              </a:ext>
            </a:extLst>
          </p:cNvPr>
          <p:cNvSpPr>
            <a:spLocks noGrp="1"/>
          </p:cNvSpPr>
          <p:nvPr>
            <p:ph type="body" sz="quarter" idx="13" hasCustomPrompt="1"/>
          </p:nvPr>
        </p:nvSpPr>
        <p:spPr>
          <a:xfrm>
            <a:off x="1319340" y="953641"/>
            <a:ext cx="9145364" cy="287735"/>
          </a:xfrm>
        </p:spPr>
        <p:txBody>
          <a:bodyPr>
            <a:noAutofit/>
          </a:bodyPr>
          <a:lstStyle>
            <a:lvl1pPr marL="0" indent="0">
              <a:buNone/>
              <a:defRPr sz="2200" b="1" cap="all" baseline="0">
                <a:solidFill>
                  <a:srgbClr val="003399"/>
                </a:solidFill>
              </a:defRPr>
            </a:lvl1pPr>
          </a:lstStyle>
          <a:p>
            <a:pPr lvl="0"/>
            <a:r>
              <a:rPr lang="de-DE" dirty="0"/>
              <a:t>THEMENÜBERBLICK</a:t>
            </a:r>
          </a:p>
        </p:txBody>
      </p:sp>
      <p:sp>
        <p:nvSpPr>
          <p:cNvPr id="11" name="Textplatzhalter 2">
            <a:extLst>
              <a:ext uri="{FF2B5EF4-FFF2-40B4-BE49-F238E27FC236}">
                <a16:creationId xmlns:a16="http://schemas.microsoft.com/office/drawing/2014/main" id="{1489B240-80CF-EB45-823B-5385E0FCEB0D}"/>
              </a:ext>
            </a:extLst>
          </p:cNvPr>
          <p:cNvSpPr>
            <a:spLocks noGrp="1"/>
          </p:cNvSpPr>
          <p:nvPr>
            <p:ph type="body" sz="quarter" idx="15" hasCustomPrompt="1"/>
          </p:nvPr>
        </p:nvSpPr>
        <p:spPr>
          <a:xfrm>
            <a:off x="1319340" y="5417840"/>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20" name="Textplatzhalter 2">
            <a:extLst>
              <a:ext uri="{FF2B5EF4-FFF2-40B4-BE49-F238E27FC236}">
                <a16:creationId xmlns:a16="http://schemas.microsoft.com/office/drawing/2014/main" id="{541EA6C2-6B6E-2541-8CB4-7450B08C2E75}"/>
              </a:ext>
            </a:extLst>
          </p:cNvPr>
          <p:cNvSpPr>
            <a:spLocks noGrp="1"/>
          </p:cNvSpPr>
          <p:nvPr>
            <p:ph type="body" sz="quarter" idx="16" hasCustomPrompt="1"/>
          </p:nvPr>
        </p:nvSpPr>
        <p:spPr>
          <a:xfrm>
            <a:off x="8835708" y="3812858"/>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21" name="Textplatzhalter 2">
            <a:extLst>
              <a:ext uri="{FF2B5EF4-FFF2-40B4-BE49-F238E27FC236}">
                <a16:creationId xmlns:a16="http://schemas.microsoft.com/office/drawing/2014/main" id="{01ACD868-0A55-2C43-9CEA-CF5BBA0DEC3F}"/>
              </a:ext>
            </a:extLst>
          </p:cNvPr>
          <p:cNvSpPr>
            <a:spLocks noGrp="1"/>
          </p:cNvSpPr>
          <p:nvPr>
            <p:ph type="body" sz="quarter" idx="17" hasCustomPrompt="1"/>
          </p:nvPr>
        </p:nvSpPr>
        <p:spPr>
          <a:xfrm>
            <a:off x="8835708" y="5417840"/>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22" name="Textplatzhalter 2">
            <a:extLst>
              <a:ext uri="{FF2B5EF4-FFF2-40B4-BE49-F238E27FC236}">
                <a16:creationId xmlns:a16="http://schemas.microsoft.com/office/drawing/2014/main" id="{2D5E2229-3317-B848-93D4-4D9603E8549F}"/>
              </a:ext>
            </a:extLst>
          </p:cNvPr>
          <p:cNvSpPr>
            <a:spLocks noGrp="1"/>
          </p:cNvSpPr>
          <p:nvPr>
            <p:ph type="body" sz="quarter" idx="18" hasCustomPrompt="1"/>
          </p:nvPr>
        </p:nvSpPr>
        <p:spPr>
          <a:xfrm>
            <a:off x="16333788" y="3812858"/>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23" name="Textplatzhalter 2">
            <a:extLst>
              <a:ext uri="{FF2B5EF4-FFF2-40B4-BE49-F238E27FC236}">
                <a16:creationId xmlns:a16="http://schemas.microsoft.com/office/drawing/2014/main" id="{151CDC50-C889-F14B-8D6F-E23F7D48591C}"/>
              </a:ext>
            </a:extLst>
          </p:cNvPr>
          <p:cNvSpPr>
            <a:spLocks noGrp="1"/>
          </p:cNvSpPr>
          <p:nvPr>
            <p:ph type="body" sz="quarter" idx="19" hasCustomPrompt="1"/>
          </p:nvPr>
        </p:nvSpPr>
        <p:spPr>
          <a:xfrm>
            <a:off x="16333788" y="5417840"/>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24" name="Textplatzhalter 2">
            <a:extLst>
              <a:ext uri="{FF2B5EF4-FFF2-40B4-BE49-F238E27FC236}">
                <a16:creationId xmlns:a16="http://schemas.microsoft.com/office/drawing/2014/main" id="{E167397E-CDA5-6443-85A0-1C8BF7EF1CBC}"/>
              </a:ext>
            </a:extLst>
          </p:cNvPr>
          <p:cNvSpPr>
            <a:spLocks noGrp="1"/>
          </p:cNvSpPr>
          <p:nvPr>
            <p:ph type="body" sz="quarter" idx="20" hasCustomPrompt="1"/>
          </p:nvPr>
        </p:nvSpPr>
        <p:spPr>
          <a:xfrm>
            <a:off x="1319340" y="8329994"/>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25" name="Textplatzhalter 2">
            <a:extLst>
              <a:ext uri="{FF2B5EF4-FFF2-40B4-BE49-F238E27FC236}">
                <a16:creationId xmlns:a16="http://schemas.microsoft.com/office/drawing/2014/main" id="{D3FC4E02-200A-4847-BD61-EE8790477047}"/>
              </a:ext>
            </a:extLst>
          </p:cNvPr>
          <p:cNvSpPr>
            <a:spLocks noGrp="1"/>
          </p:cNvSpPr>
          <p:nvPr>
            <p:ph type="body" sz="quarter" idx="21" hasCustomPrompt="1"/>
          </p:nvPr>
        </p:nvSpPr>
        <p:spPr>
          <a:xfrm>
            <a:off x="1319340" y="9934976"/>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26" name="Textplatzhalter 2">
            <a:extLst>
              <a:ext uri="{FF2B5EF4-FFF2-40B4-BE49-F238E27FC236}">
                <a16:creationId xmlns:a16="http://schemas.microsoft.com/office/drawing/2014/main" id="{2E65D707-A357-D74E-B7CF-8764A2BB5D77}"/>
              </a:ext>
            </a:extLst>
          </p:cNvPr>
          <p:cNvSpPr>
            <a:spLocks noGrp="1"/>
          </p:cNvSpPr>
          <p:nvPr>
            <p:ph type="body" sz="quarter" idx="22" hasCustomPrompt="1"/>
          </p:nvPr>
        </p:nvSpPr>
        <p:spPr>
          <a:xfrm>
            <a:off x="8835708" y="8329994"/>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27" name="Textplatzhalter 2">
            <a:extLst>
              <a:ext uri="{FF2B5EF4-FFF2-40B4-BE49-F238E27FC236}">
                <a16:creationId xmlns:a16="http://schemas.microsoft.com/office/drawing/2014/main" id="{2F6CBE8D-CA21-5F49-AC64-DF71839E6E5B}"/>
              </a:ext>
            </a:extLst>
          </p:cNvPr>
          <p:cNvSpPr>
            <a:spLocks noGrp="1"/>
          </p:cNvSpPr>
          <p:nvPr>
            <p:ph type="body" sz="quarter" idx="23" hasCustomPrompt="1"/>
          </p:nvPr>
        </p:nvSpPr>
        <p:spPr>
          <a:xfrm>
            <a:off x="8835708" y="9934976"/>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28" name="Textplatzhalter 2">
            <a:extLst>
              <a:ext uri="{FF2B5EF4-FFF2-40B4-BE49-F238E27FC236}">
                <a16:creationId xmlns:a16="http://schemas.microsoft.com/office/drawing/2014/main" id="{BBF5685F-FD14-F14B-85D3-31B584C6E06A}"/>
              </a:ext>
            </a:extLst>
          </p:cNvPr>
          <p:cNvSpPr>
            <a:spLocks noGrp="1"/>
          </p:cNvSpPr>
          <p:nvPr>
            <p:ph type="body" sz="quarter" idx="24" hasCustomPrompt="1"/>
          </p:nvPr>
        </p:nvSpPr>
        <p:spPr>
          <a:xfrm>
            <a:off x="16333788" y="8329994"/>
            <a:ext cx="6912220" cy="1228028"/>
          </a:xfrm>
        </p:spPr>
        <p:txBody>
          <a:bodyPr wrap="square" anchor="b" anchorCtr="0">
            <a:spAutoFit/>
          </a:bodyPr>
          <a:lstStyle>
            <a:lvl1pPr marL="0" indent="0" algn="ctr">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01</a:t>
            </a:r>
          </a:p>
        </p:txBody>
      </p:sp>
      <p:sp>
        <p:nvSpPr>
          <p:cNvPr id="29" name="Textplatzhalter 2">
            <a:extLst>
              <a:ext uri="{FF2B5EF4-FFF2-40B4-BE49-F238E27FC236}">
                <a16:creationId xmlns:a16="http://schemas.microsoft.com/office/drawing/2014/main" id="{8EF3DD03-5547-6E48-B6F4-E32AE1379B95}"/>
              </a:ext>
            </a:extLst>
          </p:cNvPr>
          <p:cNvSpPr>
            <a:spLocks noGrp="1"/>
          </p:cNvSpPr>
          <p:nvPr>
            <p:ph type="body" sz="quarter" idx="25" hasCustomPrompt="1"/>
          </p:nvPr>
        </p:nvSpPr>
        <p:spPr>
          <a:xfrm>
            <a:off x="16333788" y="9934976"/>
            <a:ext cx="6912220" cy="1169551"/>
          </a:xfrm>
        </p:spPr>
        <p:txBody>
          <a:bodyPr wrap="square" anchor="t" anchorCtr="0">
            <a:spAutoFit/>
          </a:bodyPr>
          <a:lstStyle>
            <a:lvl1pPr marL="0" indent="0" algn="ctr">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Tree>
    <p:extLst>
      <p:ext uri="{BB962C8B-B14F-4D97-AF65-F5344CB8AC3E}">
        <p14:creationId xmlns:p14="http://schemas.microsoft.com/office/powerpoint/2010/main" val="293201345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957E715-984A-7643-8686-AA49C813FC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3" name="Textfeld 12">
            <a:extLst>
              <a:ext uri="{FF2B5EF4-FFF2-40B4-BE49-F238E27FC236}">
                <a16:creationId xmlns:a16="http://schemas.microsoft.com/office/drawing/2014/main" id="{62E70AA0-E44A-0D48-8818-243D06673261}"/>
              </a:ext>
            </a:extLst>
          </p:cNvPr>
          <p:cNvSpPr txBox="1"/>
          <p:nvPr userDrawn="1"/>
        </p:nvSpPr>
        <p:spPr>
          <a:xfrm>
            <a:off x="19050000" y="4385733"/>
            <a:ext cx="141325" cy="91076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9979" tIns="69979" rIns="69979" bIns="69979"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e-DE"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4" name="Grafik 13">
            <a:extLst>
              <a:ext uri="{FF2B5EF4-FFF2-40B4-BE49-F238E27FC236}">
                <a16:creationId xmlns:a16="http://schemas.microsoft.com/office/drawing/2014/main" id="{F2D84803-9E16-9B48-998B-C12E8C2213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
        <p:nvSpPr>
          <p:cNvPr id="8" name="Textfeld 7">
            <a:extLst>
              <a:ext uri="{FF2B5EF4-FFF2-40B4-BE49-F238E27FC236}">
                <a16:creationId xmlns:a16="http://schemas.microsoft.com/office/drawing/2014/main" id="{17347A4A-F846-5A46-BC94-B1503FEA6BE1}"/>
              </a:ext>
            </a:extLst>
          </p:cNvPr>
          <p:cNvSpPr txBox="1"/>
          <p:nvPr userDrawn="1"/>
        </p:nvSpPr>
        <p:spPr>
          <a:xfrm>
            <a:off x="19050000" y="4385733"/>
            <a:ext cx="141325" cy="91076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9979" tIns="69979" rIns="69979" bIns="69979"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e-DE"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Textplatzhalter 2">
            <a:extLst>
              <a:ext uri="{FF2B5EF4-FFF2-40B4-BE49-F238E27FC236}">
                <a16:creationId xmlns:a16="http://schemas.microsoft.com/office/drawing/2014/main" id="{94FE518B-84E8-244A-8256-3E2D7D310326}"/>
              </a:ext>
            </a:extLst>
          </p:cNvPr>
          <p:cNvSpPr>
            <a:spLocks noGrp="1"/>
          </p:cNvSpPr>
          <p:nvPr>
            <p:ph type="body" sz="quarter" idx="11" hasCustomPrompt="1"/>
          </p:nvPr>
        </p:nvSpPr>
        <p:spPr>
          <a:xfrm>
            <a:off x="10679832"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21" name="Textplatzhalter 2">
            <a:extLst>
              <a:ext uri="{FF2B5EF4-FFF2-40B4-BE49-F238E27FC236}">
                <a16:creationId xmlns:a16="http://schemas.microsoft.com/office/drawing/2014/main" id="{CB72B51C-8B05-FF49-A3E6-48A1014248A0}"/>
              </a:ext>
            </a:extLst>
          </p:cNvPr>
          <p:cNvSpPr>
            <a:spLocks noGrp="1"/>
          </p:cNvSpPr>
          <p:nvPr>
            <p:ph type="body" sz="quarter" idx="12"/>
          </p:nvPr>
        </p:nvSpPr>
        <p:spPr>
          <a:xfrm>
            <a:off x="10698992"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Tree>
    <p:extLst>
      <p:ext uri="{BB962C8B-B14F-4D97-AF65-F5344CB8AC3E}">
        <p14:creationId xmlns:p14="http://schemas.microsoft.com/office/powerpoint/2010/main" val="20030608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tertitel 1">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pic>
        <p:nvPicPr>
          <p:cNvPr id="17" name="Grafik 16">
            <a:extLst>
              <a:ext uri="{FF2B5EF4-FFF2-40B4-BE49-F238E27FC236}">
                <a16:creationId xmlns:a16="http://schemas.microsoft.com/office/drawing/2014/main" id="{32FD44C6-98FF-2C41-B844-6375347C5D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8088314" cy="13716000"/>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9023648"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19" name="Textplatzhalter 2">
            <a:extLst>
              <a:ext uri="{FF2B5EF4-FFF2-40B4-BE49-F238E27FC236}">
                <a16:creationId xmlns:a16="http://schemas.microsoft.com/office/drawing/2014/main" id="{348015B0-C16F-5C41-B553-FA82E51CACAC}"/>
              </a:ext>
            </a:extLst>
          </p:cNvPr>
          <p:cNvSpPr>
            <a:spLocks noGrp="1"/>
          </p:cNvSpPr>
          <p:nvPr>
            <p:ph type="body" sz="quarter" idx="12"/>
          </p:nvPr>
        </p:nvSpPr>
        <p:spPr>
          <a:xfrm>
            <a:off x="9042808"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Tree>
    <p:extLst>
      <p:ext uri="{BB962C8B-B14F-4D97-AF65-F5344CB8AC3E}">
        <p14:creationId xmlns:p14="http://schemas.microsoft.com/office/powerpoint/2010/main" val="376197564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tertitel 2">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9023648"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19" name="Textplatzhalter 2">
            <a:extLst>
              <a:ext uri="{FF2B5EF4-FFF2-40B4-BE49-F238E27FC236}">
                <a16:creationId xmlns:a16="http://schemas.microsoft.com/office/drawing/2014/main" id="{348015B0-C16F-5C41-B553-FA82E51CACAC}"/>
              </a:ext>
            </a:extLst>
          </p:cNvPr>
          <p:cNvSpPr>
            <a:spLocks noGrp="1"/>
          </p:cNvSpPr>
          <p:nvPr>
            <p:ph type="body" sz="quarter" idx="12"/>
          </p:nvPr>
        </p:nvSpPr>
        <p:spPr>
          <a:xfrm>
            <a:off x="9042808"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pic>
        <p:nvPicPr>
          <p:cNvPr id="6" name="Grafik 5">
            <a:extLst>
              <a:ext uri="{FF2B5EF4-FFF2-40B4-BE49-F238E27FC236}">
                <a16:creationId xmlns:a16="http://schemas.microsoft.com/office/drawing/2014/main" id="{06D93E5B-B844-9F43-98E4-ED22DED95C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8088313" cy="13716000"/>
          </a:xfrm>
          <a:prstGeom prst="rect">
            <a:avLst/>
          </a:prstGeom>
        </p:spPr>
      </p:pic>
    </p:spTree>
    <p:extLst>
      <p:ext uri="{BB962C8B-B14F-4D97-AF65-F5344CB8AC3E}">
        <p14:creationId xmlns:p14="http://schemas.microsoft.com/office/powerpoint/2010/main" val="166000599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Intro">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4487144"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3" name="Textplatzhalter 2">
            <a:extLst>
              <a:ext uri="{FF2B5EF4-FFF2-40B4-BE49-F238E27FC236}">
                <a16:creationId xmlns:a16="http://schemas.microsoft.com/office/drawing/2014/main" id="{3224254A-E20E-BE42-8FC5-D6001404F761}"/>
              </a:ext>
            </a:extLst>
          </p:cNvPr>
          <p:cNvSpPr>
            <a:spLocks noGrp="1"/>
          </p:cNvSpPr>
          <p:nvPr>
            <p:ph type="body" sz="quarter" idx="12" hasCustomPrompt="1"/>
          </p:nvPr>
        </p:nvSpPr>
        <p:spPr>
          <a:xfrm>
            <a:off x="-1201960"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Tree>
    <p:extLst>
      <p:ext uri="{BB962C8B-B14F-4D97-AF65-F5344CB8AC3E}">
        <p14:creationId xmlns:p14="http://schemas.microsoft.com/office/powerpoint/2010/main" val="39975388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4487144"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3" name="Textplatzhalter 2">
            <a:extLst>
              <a:ext uri="{FF2B5EF4-FFF2-40B4-BE49-F238E27FC236}">
                <a16:creationId xmlns:a16="http://schemas.microsoft.com/office/drawing/2014/main" id="{3224254A-E20E-BE42-8FC5-D6001404F761}"/>
              </a:ext>
            </a:extLst>
          </p:cNvPr>
          <p:cNvSpPr>
            <a:spLocks noGrp="1"/>
          </p:cNvSpPr>
          <p:nvPr>
            <p:ph type="body" sz="quarter" idx="12" hasCustomPrompt="1"/>
          </p:nvPr>
        </p:nvSpPr>
        <p:spPr>
          <a:xfrm>
            <a:off x="-1201960"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4" name="Textplatzhalter 3">
            <a:extLst>
              <a:ext uri="{FF2B5EF4-FFF2-40B4-BE49-F238E27FC236}">
                <a16:creationId xmlns:a16="http://schemas.microsoft.com/office/drawing/2014/main" id="{D2B415CE-F738-6E4B-B341-07AB9970E147}"/>
              </a:ext>
            </a:extLst>
          </p:cNvPr>
          <p:cNvSpPr>
            <a:spLocks noGrp="1"/>
          </p:cNvSpPr>
          <p:nvPr>
            <p:ph type="body" sz="quarter" idx="13" hasCustomPrompt="1"/>
          </p:nvPr>
        </p:nvSpPr>
        <p:spPr>
          <a:xfrm>
            <a:off x="1319340"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
        <p:nvSpPr>
          <p:cNvPr id="8" name="Textplatzhalter 2">
            <a:extLst>
              <a:ext uri="{FF2B5EF4-FFF2-40B4-BE49-F238E27FC236}">
                <a16:creationId xmlns:a16="http://schemas.microsoft.com/office/drawing/2014/main" id="{57A8C4D3-637A-4C43-B096-6906033CA125}"/>
              </a:ext>
            </a:extLst>
          </p:cNvPr>
          <p:cNvSpPr>
            <a:spLocks noGrp="1"/>
          </p:cNvSpPr>
          <p:nvPr>
            <p:ph type="body" sz="quarter" idx="14"/>
          </p:nvPr>
        </p:nvSpPr>
        <p:spPr>
          <a:xfrm>
            <a:off x="4487144"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
        <p:nvSpPr>
          <p:cNvPr id="11" name="Textplatzhalter 2">
            <a:extLst>
              <a:ext uri="{FF2B5EF4-FFF2-40B4-BE49-F238E27FC236}">
                <a16:creationId xmlns:a16="http://schemas.microsoft.com/office/drawing/2014/main" id="{1489B240-80CF-EB45-823B-5385E0FCEB0D}"/>
              </a:ext>
            </a:extLst>
          </p:cNvPr>
          <p:cNvSpPr>
            <a:spLocks noGrp="1"/>
          </p:cNvSpPr>
          <p:nvPr>
            <p:ph type="body" sz="quarter" idx="15" hasCustomPrompt="1"/>
          </p:nvPr>
        </p:nvSpPr>
        <p:spPr>
          <a:xfrm>
            <a:off x="4487144" y="6366996"/>
            <a:ext cx="12601400" cy="6395363"/>
          </a:xfrm>
        </p:spPr>
        <p:txBody>
          <a:bodyPr wrap="square" anchor="t" anchorCtr="0">
            <a:spAutoFit/>
          </a:bodyPr>
          <a:lstStyle>
            <a:lvl1pPr marL="0" indent="0">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p:txBody>
      </p:sp>
    </p:spTree>
    <p:extLst>
      <p:ext uri="{BB962C8B-B14F-4D97-AF65-F5344CB8AC3E}">
        <p14:creationId xmlns:p14="http://schemas.microsoft.com/office/powerpoint/2010/main" val="113166767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m. Kasten">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8" name="Textplatzhalter 2">
            <a:extLst>
              <a:ext uri="{FF2B5EF4-FFF2-40B4-BE49-F238E27FC236}">
                <a16:creationId xmlns:a16="http://schemas.microsoft.com/office/drawing/2014/main" id="{4F4C74FD-D6A3-FC47-87F1-76EEA649EB09}"/>
              </a:ext>
            </a:extLst>
          </p:cNvPr>
          <p:cNvSpPr>
            <a:spLocks noGrp="1"/>
          </p:cNvSpPr>
          <p:nvPr>
            <p:ph type="body" sz="quarter" idx="11" hasCustomPrompt="1"/>
          </p:nvPr>
        </p:nvSpPr>
        <p:spPr>
          <a:xfrm>
            <a:off x="4487144"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3" name="Textplatzhalter 2">
            <a:extLst>
              <a:ext uri="{FF2B5EF4-FFF2-40B4-BE49-F238E27FC236}">
                <a16:creationId xmlns:a16="http://schemas.microsoft.com/office/drawing/2014/main" id="{3224254A-E20E-BE42-8FC5-D6001404F761}"/>
              </a:ext>
            </a:extLst>
          </p:cNvPr>
          <p:cNvSpPr>
            <a:spLocks noGrp="1"/>
          </p:cNvSpPr>
          <p:nvPr>
            <p:ph type="body" sz="quarter" idx="12" hasCustomPrompt="1"/>
          </p:nvPr>
        </p:nvSpPr>
        <p:spPr>
          <a:xfrm>
            <a:off x="-1201960"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8" name="Textplatzhalter 2">
            <a:extLst>
              <a:ext uri="{FF2B5EF4-FFF2-40B4-BE49-F238E27FC236}">
                <a16:creationId xmlns:a16="http://schemas.microsoft.com/office/drawing/2014/main" id="{57A8C4D3-637A-4C43-B096-6906033CA125}"/>
              </a:ext>
            </a:extLst>
          </p:cNvPr>
          <p:cNvSpPr>
            <a:spLocks noGrp="1"/>
          </p:cNvSpPr>
          <p:nvPr>
            <p:ph type="body" sz="quarter" idx="14"/>
          </p:nvPr>
        </p:nvSpPr>
        <p:spPr>
          <a:xfrm>
            <a:off x="4487144"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
        <p:nvSpPr>
          <p:cNvPr id="9" name="Textplatzhalter 2">
            <a:extLst>
              <a:ext uri="{FF2B5EF4-FFF2-40B4-BE49-F238E27FC236}">
                <a16:creationId xmlns:a16="http://schemas.microsoft.com/office/drawing/2014/main" id="{C62665F2-78E4-084D-BE7E-8F75BEFD1BA9}"/>
              </a:ext>
            </a:extLst>
          </p:cNvPr>
          <p:cNvSpPr>
            <a:spLocks noGrp="1"/>
          </p:cNvSpPr>
          <p:nvPr>
            <p:ph type="body" sz="quarter" idx="15" hasCustomPrompt="1"/>
          </p:nvPr>
        </p:nvSpPr>
        <p:spPr>
          <a:xfrm>
            <a:off x="4487144" y="6366996"/>
            <a:ext cx="12601400" cy="6395363"/>
          </a:xfrm>
        </p:spPr>
        <p:txBody>
          <a:bodyPr wrap="square" anchor="t" anchorCtr="0">
            <a:spAutoFit/>
          </a:bodyPr>
          <a:lstStyle>
            <a:lvl1pPr marL="0" indent="0">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p:txBody>
      </p:sp>
      <p:sp>
        <p:nvSpPr>
          <p:cNvPr id="5" name="Textplatzhalter 4">
            <a:extLst>
              <a:ext uri="{FF2B5EF4-FFF2-40B4-BE49-F238E27FC236}">
                <a16:creationId xmlns:a16="http://schemas.microsoft.com/office/drawing/2014/main" id="{2701A7C2-74B5-6F4C-BB5C-F97B359960C9}"/>
              </a:ext>
            </a:extLst>
          </p:cNvPr>
          <p:cNvSpPr>
            <a:spLocks noGrp="1"/>
          </p:cNvSpPr>
          <p:nvPr>
            <p:ph type="body" sz="quarter" idx="16" hasCustomPrompt="1"/>
          </p:nvPr>
        </p:nvSpPr>
        <p:spPr>
          <a:xfrm>
            <a:off x="18221325" y="5270082"/>
            <a:ext cx="4932363" cy="2596592"/>
          </a:xfrm>
          <a:ln w="101600" cmpd="sng">
            <a:solidFill>
              <a:srgbClr val="E3E935"/>
            </a:solidFill>
          </a:ln>
        </p:spPr>
        <p:txBody>
          <a:bodyPr lIns="468000" tIns="1440000" rIns="360000" bIns="720000">
            <a:spAutoFit/>
          </a:bodyPr>
          <a:lstStyle>
            <a:lvl1pPr marL="0" indent="0" algn="l">
              <a:lnSpc>
                <a:spcPct val="90000"/>
              </a:lnSpc>
              <a:buNone/>
              <a:defRPr sz="3000">
                <a:solidFill>
                  <a:srgbClr val="003399"/>
                </a:solidFill>
                <a:latin typeface="BundesSans" panose="020B00020305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Durch klicken hinzufügen</a:t>
            </a:r>
          </a:p>
        </p:txBody>
      </p:sp>
      <p:sp>
        <p:nvSpPr>
          <p:cNvPr id="13" name="Textplatzhalter 3">
            <a:extLst>
              <a:ext uri="{FF2B5EF4-FFF2-40B4-BE49-F238E27FC236}">
                <a16:creationId xmlns:a16="http://schemas.microsoft.com/office/drawing/2014/main" id="{5BFBAE2B-4803-FD44-A252-5D0769903FF2}"/>
              </a:ext>
            </a:extLst>
          </p:cNvPr>
          <p:cNvSpPr>
            <a:spLocks noGrp="1"/>
          </p:cNvSpPr>
          <p:nvPr>
            <p:ph type="body" sz="quarter" idx="17" hasCustomPrompt="1"/>
          </p:nvPr>
        </p:nvSpPr>
        <p:spPr>
          <a:xfrm>
            <a:off x="18672679" y="5955553"/>
            <a:ext cx="4108812" cy="411443"/>
          </a:xfrm>
        </p:spPr>
        <p:txBody>
          <a:bodyPr>
            <a:noAutofit/>
          </a:bodyPr>
          <a:lstStyle>
            <a:lvl1pPr marL="0" indent="0">
              <a:buNone/>
              <a:defRPr sz="3000" b="1" cap="all" baseline="0">
                <a:solidFill>
                  <a:srgbClr val="003399"/>
                </a:solidFill>
              </a:defRPr>
            </a:lvl1pPr>
          </a:lstStyle>
          <a:p>
            <a:pPr lvl="0"/>
            <a:r>
              <a:rPr lang="de-DE" dirty="0"/>
              <a:t>INFO</a:t>
            </a:r>
          </a:p>
        </p:txBody>
      </p:sp>
      <p:sp>
        <p:nvSpPr>
          <p:cNvPr id="14" name="Textplatzhalter 3">
            <a:extLst>
              <a:ext uri="{FF2B5EF4-FFF2-40B4-BE49-F238E27FC236}">
                <a16:creationId xmlns:a16="http://schemas.microsoft.com/office/drawing/2014/main" id="{D4D08DFF-C5F0-F142-9E02-47A5AD31831B}"/>
              </a:ext>
            </a:extLst>
          </p:cNvPr>
          <p:cNvSpPr>
            <a:spLocks noGrp="1"/>
          </p:cNvSpPr>
          <p:nvPr>
            <p:ph type="body" sz="quarter" idx="13" hasCustomPrompt="1"/>
          </p:nvPr>
        </p:nvSpPr>
        <p:spPr>
          <a:xfrm>
            <a:off x="1319340"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Tree>
    <p:extLst>
      <p:ext uri="{BB962C8B-B14F-4D97-AF65-F5344CB8AC3E}">
        <p14:creationId xmlns:p14="http://schemas.microsoft.com/office/powerpoint/2010/main" val="1384992942"/>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m. Bild links">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AA8AC0B-A438-C745-B7E1-5135CFBBE8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077200" cy="13716000"/>
          </a:xfrm>
          <a:prstGeom prst="rect">
            <a:avLst/>
          </a:prstGeom>
        </p:spPr>
      </p:pic>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4" name="Textplatzhalter 2">
            <a:extLst>
              <a:ext uri="{FF2B5EF4-FFF2-40B4-BE49-F238E27FC236}">
                <a16:creationId xmlns:a16="http://schemas.microsoft.com/office/drawing/2014/main" id="{F1FA4D75-BD0A-6146-906E-982FE9A788D1}"/>
              </a:ext>
            </a:extLst>
          </p:cNvPr>
          <p:cNvSpPr>
            <a:spLocks noGrp="1"/>
          </p:cNvSpPr>
          <p:nvPr>
            <p:ph type="body" sz="quarter" idx="11" hasCustomPrompt="1"/>
          </p:nvPr>
        </p:nvSpPr>
        <p:spPr>
          <a:xfrm>
            <a:off x="12624048"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15" name="Textplatzhalter 2">
            <a:extLst>
              <a:ext uri="{FF2B5EF4-FFF2-40B4-BE49-F238E27FC236}">
                <a16:creationId xmlns:a16="http://schemas.microsoft.com/office/drawing/2014/main" id="{D807768C-8B30-7B44-B738-29DF98050169}"/>
              </a:ext>
            </a:extLst>
          </p:cNvPr>
          <p:cNvSpPr>
            <a:spLocks noGrp="1"/>
          </p:cNvSpPr>
          <p:nvPr>
            <p:ph type="body" sz="quarter" idx="12" hasCustomPrompt="1"/>
          </p:nvPr>
        </p:nvSpPr>
        <p:spPr>
          <a:xfrm>
            <a:off x="6934944"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16" name="Textplatzhalter 2">
            <a:extLst>
              <a:ext uri="{FF2B5EF4-FFF2-40B4-BE49-F238E27FC236}">
                <a16:creationId xmlns:a16="http://schemas.microsoft.com/office/drawing/2014/main" id="{2120F057-7315-1644-8BD9-4DDC11D8A588}"/>
              </a:ext>
            </a:extLst>
          </p:cNvPr>
          <p:cNvSpPr>
            <a:spLocks noGrp="1"/>
          </p:cNvSpPr>
          <p:nvPr>
            <p:ph type="body" sz="quarter" idx="14"/>
          </p:nvPr>
        </p:nvSpPr>
        <p:spPr>
          <a:xfrm>
            <a:off x="12624048"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
        <p:nvSpPr>
          <p:cNvPr id="17" name="Textplatzhalter 2">
            <a:extLst>
              <a:ext uri="{FF2B5EF4-FFF2-40B4-BE49-F238E27FC236}">
                <a16:creationId xmlns:a16="http://schemas.microsoft.com/office/drawing/2014/main" id="{A5B7CF03-202E-8544-A201-B0C145DF7B23}"/>
              </a:ext>
            </a:extLst>
          </p:cNvPr>
          <p:cNvSpPr>
            <a:spLocks noGrp="1"/>
          </p:cNvSpPr>
          <p:nvPr>
            <p:ph type="body" sz="quarter" idx="15" hasCustomPrompt="1"/>
          </p:nvPr>
        </p:nvSpPr>
        <p:spPr>
          <a:xfrm>
            <a:off x="12624048" y="6366996"/>
            <a:ext cx="11096866" cy="5132174"/>
          </a:xfrm>
        </p:spPr>
        <p:txBody>
          <a:bodyPr wrap="square" anchor="t" anchorCtr="0">
            <a:spAutoFit/>
          </a:bodyPr>
          <a:lstStyle>
            <a:lvl1pPr marL="0" indent="0">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p:txBody>
      </p:sp>
      <p:sp>
        <p:nvSpPr>
          <p:cNvPr id="19" name="Textplatzhalter 3">
            <a:extLst>
              <a:ext uri="{FF2B5EF4-FFF2-40B4-BE49-F238E27FC236}">
                <a16:creationId xmlns:a16="http://schemas.microsoft.com/office/drawing/2014/main" id="{3F99D69F-6A77-E447-A66F-E578AC84F892}"/>
              </a:ext>
            </a:extLst>
          </p:cNvPr>
          <p:cNvSpPr>
            <a:spLocks noGrp="1"/>
          </p:cNvSpPr>
          <p:nvPr>
            <p:ph type="body" sz="quarter" idx="13" hasCustomPrompt="1"/>
          </p:nvPr>
        </p:nvSpPr>
        <p:spPr>
          <a:xfrm>
            <a:off x="9456244"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Tree>
    <p:extLst>
      <p:ext uri="{BB962C8B-B14F-4D97-AF65-F5344CB8AC3E}">
        <p14:creationId xmlns:p14="http://schemas.microsoft.com/office/powerpoint/2010/main" val="4233544221"/>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m. Bild links">
    <p:spTree>
      <p:nvGrpSpPr>
        <p:cNvPr id="1" name=""/>
        <p:cNvGrpSpPr/>
        <p:nvPr/>
      </p:nvGrpSpPr>
      <p:grpSpPr>
        <a:xfrm>
          <a:off x="0" y="0"/>
          <a:ext cx="0" cy="0"/>
          <a:chOff x="0" y="0"/>
          <a:chExt cx="0" cy="0"/>
        </a:xfrm>
      </p:grpSpPr>
      <p:pic>
        <p:nvPicPr>
          <p:cNvPr id="10" name="Bild 12" descr="THW.svg.png">
            <a:extLst>
              <a:ext uri="{FF2B5EF4-FFF2-40B4-BE49-F238E27FC236}">
                <a16:creationId xmlns:a16="http://schemas.microsoft.com/office/drawing/2014/main" id="{34F00CE2-FCDD-5E4A-9932-1A69A09F7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86381" y="541868"/>
            <a:ext cx="1134533" cy="1134533"/>
          </a:xfrm>
          <a:prstGeom prst="rect">
            <a:avLst/>
          </a:prstGeom>
        </p:spPr>
      </p:pic>
      <p:sp>
        <p:nvSpPr>
          <p:cNvPr id="14" name="Textplatzhalter 2">
            <a:extLst>
              <a:ext uri="{FF2B5EF4-FFF2-40B4-BE49-F238E27FC236}">
                <a16:creationId xmlns:a16="http://schemas.microsoft.com/office/drawing/2014/main" id="{F1FA4D75-BD0A-6146-906E-982FE9A788D1}"/>
              </a:ext>
            </a:extLst>
          </p:cNvPr>
          <p:cNvSpPr>
            <a:spLocks noGrp="1"/>
          </p:cNvSpPr>
          <p:nvPr>
            <p:ph type="body" sz="quarter" idx="11" hasCustomPrompt="1"/>
          </p:nvPr>
        </p:nvSpPr>
        <p:spPr>
          <a:xfrm>
            <a:off x="12624048" y="2735639"/>
            <a:ext cx="11045704" cy="2363724"/>
          </a:xfrm>
        </p:spPr>
        <p:txBody>
          <a:bodyPr wrap="square" anchor="b" anchorCtr="0">
            <a:spAutoFit/>
          </a:bodyPr>
          <a:lstStyle>
            <a:lvl1pPr marL="0" indent="0">
              <a:buFontTx/>
              <a:buNone/>
              <a:defRPr sz="8200" b="1" i="0" cap="all"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TITEL DURCH KLICKEN HINZUFÜGEN</a:t>
            </a:r>
          </a:p>
        </p:txBody>
      </p:sp>
      <p:sp>
        <p:nvSpPr>
          <p:cNvPr id="15" name="Textplatzhalter 2">
            <a:extLst>
              <a:ext uri="{FF2B5EF4-FFF2-40B4-BE49-F238E27FC236}">
                <a16:creationId xmlns:a16="http://schemas.microsoft.com/office/drawing/2014/main" id="{D807768C-8B30-7B44-B738-29DF98050169}"/>
              </a:ext>
            </a:extLst>
          </p:cNvPr>
          <p:cNvSpPr>
            <a:spLocks noGrp="1"/>
          </p:cNvSpPr>
          <p:nvPr>
            <p:ph type="body" sz="quarter" idx="12" hasCustomPrompt="1"/>
          </p:nvPr>
        </p:nvSpPr>
        <p:spPr>
          <a:xfrm>
            <a:off x="6934944" y="1206511"/>
            <a:ext cx="5977136" cy="4608388"/>
          </a:xfrm>
        </p:spPr>
        <p:txBody>
          <a:bodyPr>
            <a:noAutofit/>
          </a:bodyPr>
          <a:lstStyle>
            <a:lvl1pPr marL="0" indent="0">
              <a:buNone/>
              <a:defRPr sz="34300" b="1">
                <a:solidFill>
                  <a:srgbClr val="E3E93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16" name="Textplatzhalter 2">
            <a:extLst>
              <a:ext uri="{FF2B5EF4-FFF2-40B4-BE49-F238E27FC236}">
                <a16:creationId xmlns:a16="http://schemas.microsoft.com/office/drawing/2014/main" id="{2120F057-7315-1644-8BD9-4DDC11D8A588}"/>
              </a:ext>
            </a:extLst>
          </p:cNvPr>
          <p:cNvSpPr>
            <a:spLocks noGrp="1"/>
          </p:cNvSpPr>
          <p:nvPr>
            <p:ph type="body" sz="quarter" idx="14"/>
          </p:nvPr>
        </p:nvSpPr>
        <p:spPr>
          <a:xfrm>
            <a:off x="12624048" y="5336482"/>
            <a:ext cx="10009187" cy="729430"/>
          </a:xfrm>
        </p:spPr>
        <p:txBody>
          <a:bodyPr anchor="t" anchorCtr="0">
            <a:spAutoFit/>
          </a:bodyPr>
          <a:lstStyle>
            <a:lvl1pPr marL="0" indent="0">
              <a:buFontTx/>
              <a:buNone/>
              <a:defRPr sz="4600" b="0" i="0" cap="none" baseline="0">
                <a:solidFill>
                  <a:srgbClr val="003399"/>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a:t>Untertitel durch klicken hinzufügen</a:t>
            </a:r>
          </a:p>
        </p:txBody>
      </p:sp>
      <p:sp>
        <p:nvSpPr>
          <p:cNvPr id="17" name="Textplatzhalter 2">
            <a:extLst>
              <a:ext uri="{FF2B5EF4-FFF2-40B4-BE49-F238E27FC236}">
                <a16:creationId xmlns:a16="http://schemas.microsoft.com/office/drawing/2014/main" id="{A5B7CF03-202E-8544-A201-B0C145DF7B23}"/>
              </a:ext>
            </a:extLst>
          </p:cNvPr>
          <p:cNvSpPr>
            <a:spLocks noGrp="1"/>
          </p:cNvSpPr>
          <p:nvPr>
            <p:ph type="body" sz="quarter" idx="15" hasCustomPrompt="1"/>
          </p:nvPr>
        </p:nvSpPr>
        <p:spPr>
          <a:xfrm>
            <a:off x="12624048" y="6366996"/>
            <a:ext cx="11096866" cy="5132174"/>
          </a:xfrm>
        </p:spPr>
        <p:txBody>
          <a:bodyPr wrap="square" anchor="t" anchorCtr="0">
            <a:spAutoFit/>
          </a:bodyPr>
          <a:lstStyle>
            <a:lvl1pPr marL="0" indent="0">
              <a:lnSpc>
                <a:spcPct val="100000"/>
              </a:lnSpc>
              <a:spcBef>
                <a:spcPts val="0"/>
              </a:spcBef>
              <a:spcAft>
                <a:spcPts val="1500"/>
              </a:spcAft>
              <a:buFontTx/>
              <a:buNone/>
              <a:defRPr sz="3500" b="0" i="0" cap="none" baseline="0">
                <a:solidFill>
                  <a:schemeClr val="tx1"/>
                </a:solidFill>
              </a:defRPr>
            </a:lvl1pPr>
            <a:lvl2pPr>
              <a:defRPr sz="7300" b="1" i="0" cap="all" baseline="0">
                <a:solidFill>
                  <a:srgbClr val="003399"/>
                </a:solidFill>
              </a:defRPr>
            </a:lvl2pPr>
            <a:lvl3pPr>
              <a:defRPr sz="7300" b="1" i="0" cap="all" baseline="0">
                <a:solidFill>
                  <a:srgbClr val="003399"/>
                </a:solidFill>
              </a:defRPr>
            </a:lvl3pPr>
            <a:lvl4pPr>
              <a:defRPr sz="7300" b="1" i="0" cap="all" baseline="0">
                <a:solidFill>
                  <a:srgbClr val="003399"/>
                </a:solidFill>
              </a:defRPr>
            </a:lvl4pPr>
            <a:lvl5pPr>
              <a:defRPr sz="7300" b="1" i="0" cap="all" baseline="0">
                <a:solidFill>
                  <a:srgbClr val="003399"/>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pPr lvl="0"/>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p:txBody>
      </p:sp>
      <p:sp>
        <p:nvSpPr>
          <p:cNvPr id="19" name="Textplatzhalter 3">
            <a:extLst>
              <a:ext uri="{FF2B5EF4-FFF2-40B4-BE49-F238E27FC236}">
                <a16:creationId xmlns:a16="http://schemas.microsoft.com/office/drawing/2014/main" id="{3F99D69F-6A77-E447-A66F-E578AC84F892}"/>
              </a:ext>
            </a:extLst>
          </p:cNvPr>
          <p:cNvSpPr>
            <a:spLocks noGrp="1"/>
          </p:cNvSpPr>
          <p:nvPr>
            <p:ph type="body" sz="quarter" idx="13" hasCustomPrompt="1"/>
          </p:nvPr>
        </p:nvSpPr>
        <p:spPr>
          <a:xfrm>
            <a:off x="9456244" y="953641"/>
            <a:ext cx="9145364" cy="287735"/>
          </a:xfrm>
        </p:spPr>
        <p:txBody>
          <a:bodyPr>
            <a:noAutofit/>
          </a:bodyPr>
          <a:lstStyle>
            <a:lvl1pPr marL="0" indent="0">
              <a:buNone/>
              <a:defRPr sz="2200" b="1" cap="all" baseline="0">
                <a:solidFill>
                  <a:srgbClr val="003399"/>
                </a:solidFill>
              </a:defRPr>
            </a:lvl1pPr>
          </a:lstStyle>
          <a:p>
            <a:pPr lvl="0"/>
            <a:r>
              <a:rPr lang="de-DE" dirty="0"/>
              <a:t>KAPITEL THEMA</a:t>
            </a:r>
          </a:p>
        </p:txBody>
      </p:sp>
    </p:spTree>
    <p:extLst>
      <p:ext uri="{BB962C8B-B14F-4D97-AF65-F5344CB8AC3E}">
        <p14:creationId xmlns:p14="http://schemas.microsoft.com/office/powerpoint/2010/main" val="942929796"/>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31BF45-9EE1-574B-A281-35EEA6437D0F}"/>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5EC78C44-1657-3140-BEF2-4ADF90D6FFB7}"/>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3">
            <a:extLst>
              <a:ext uri="{FF2B5EF4-FFF2-40B4-BE49-F238E27FC236}">
                <a16:creationId xmlns:a16="http://schemas.microsoft.com/office/drawing/2014/main" id="{4E6864FA-3D1B-0B4B-8988-65FB43BADD7E}"/>
              </a:ext>
            </a:extLst>
          </p:cNvPr>
          <p:cNvSpPr txBox="1">
            <a:spLocks/>
          </p:cNvSpPr>
          <p:nvPr userDrawn="1"/>
        </p:nvSpPr>
        <p:spPr>
          <a:xfrm>
            <a:off x="20832960" y="12841881"/>
            <a:ext cx="3024684" cy="2877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baseline="0">
                <a:solidFill>
                  <a:srgbClr val="003399"/>
                </a:solidFill>
                <a:latin typeface="BundesSans" panose="020B0002030500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undesSans" panose="020B0002030500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undesSans" panose="020B0002030500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undesSans" panose="020B0002030500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undesSans" panose="020B0002030500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D6A7873A-7AFB-2C46-8AC5-3F6049857D14}" type="slidenum">
              <a:rPr lang="de-DE" smtClean="0"/>
              <a:t>‹Nr.›</a:t>
            </a:fld>
            <a:endParaRPr lang="de-DE" dirty="0"/>
          </a:p>
        </p:txBody>
      </p:sp>
    </p:spTree>
    <p:extLst>
      <p:ext uri="{BB962C8B-B14F-4D97-AF65-F5344CB8AC3E}">
        <p14:creationId xmlns:p14="http://schemas.microsoft.com/office/powerpoint/2010/main" val="225012326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62" r:id="rId9"/>
    <p:sldLayoutId id="2147483659" r:id="rId10"/>
    <p:sldLayoutId id="2147483660" r:id="rId11"/>
    <p:sldLayoutId id="2147483661" r:id="rId12"/>
  </p:sldLayoutIdLst>
  <p:transition spd="slow">
    <p:push dir="u"/>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7300" b="1" i="0" kern="1200" cap="none" baseline="0">
          <a:solidFill>
            <a:srgbClr val="003399"/>
          </a:solidFill>
          <a:latin typeface="BundesSans" panose="020B0002030500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undesSans" panose="020B0002030500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undesSans" panose="020B0002030500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undesSans" panose="020B0002030500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undesSans" panose="020B0002030500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undesSans" panose="020B0002030500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5.jp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6.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3.jp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2.png"/><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2.pn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4A52A96-9D69-914F-8AC0-B3C00C44E0D3}"/>
              </a:ext>
            </a:extLst>
          </p:cNvPr>
          <p:cNvSpPr>
            <a:spLocks noGrp="1"/>
          </p:cNvSpPr>
          <p:nvPr>
            <p:ph type="body" sz="quarter" idx="11"/>
          </p:nvPr>
        </p:nvSpPr>
        <p:spPr>
          <a:xfrm>
            <a:off x="1174776" y="3839787"/>
            <a:ext cx="11045704" cy="1259576"/>
          </a:xfrm>
        </p:spPr>
        <p:txBody>
          <a:bodyPr/>
          <a:lstStyle/>
          <a:p>
            <a:r>
              <a:rPr lang="de-DE" dirty="0" smtClean="0"/>
              <a:t>Das </a:t>
            </a:r>
            <a:r>
              <a:rPr lang="de-DE" dirty="0" smtClean="0"/>
              <a:t>THW</a:t>
            </a:r>
            <a:endParaRPr lang="de-DE" dirty="0"/>
          </a:p>
        </p:txBody>
      </p:sp>
      <p:sp>
        <p:nvSpPr>
          <p:cNvPr id="7" name="Textplatzhalter 6">
            <a:extLst>
              <a:ext uri="{FF2B5EF4-FFF2-40B4-BE49-F238E27FC236}">
                <a16:creationId xmlns:a16="http://schemas.microsoft.com/office/drawing/2014/main" id="{E2611232-2310-2F4D-AB74-80FC945D30C5}"/>
              </a:ext>
            </a:extLst>
          </p:cNvPr>
          <p:cNvSpPr>
            <a:spLocks noGrp="1"/>
          </p:cNvSpPr>
          <p:nvPr>
            <p:ph type="body" sz="quarter" idx="12"/>
          </p:nvPr>
        </p:nvSpPr>
        <p:spPr>
          <a:xfrm>
            <a:off x="1193936" y="5336482"/>
            <a:ext cx="10009187" cy="718658"/>
          </a:xfrm>
        </p:spPr>
        <p:txBody>
          <a:bodyPr/>
          <a:lstStyle/>
          <a:p>
            <a:r>
              <a:rPr lang="de-DE" sz="4400" dirty="0"/>
              <a:t>Lasst uns übers machen reden</a:t>
            </a:r>
            <a:r>
              <a:rPr lang="de-DE" sz="4400" dirty="0" smtClean="0"/>
              <a:t>!</a:t>
            </a:r>
            <a:endParaRPr lang="de-DE" dirty="0"/>
          </a:p>
        </p:txBody>
      </p:sp>
    </p:spTree>
    <p:extLst>
      <p:ext uri="{BB962C8B-B14F-4D97-AF65-F5344CB8AC3E}">
        <p14:creationId xmlns:p14="http://schemas.microsoft.com/office/powerpoint/2010/main" val="331769692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336" y="-1014"/>
            <a:ext cx="9186325" cy="13779488"/>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9" name="Gruppieren 18"/>
          <p:cNvGrpSpPr/>
          <p:nvPr/>
        </p:nvGrpSpPr>
        <p:grpSpPr>
          <a:xfrm>
            <a:off x="8087544" y="794067"/>
            <a:ext cx="2159429" cy="1455421"/>
            <a:chOff x="3310845" y="3205355"/>
            <a:chExt cx="3911635" cy="2679557"/>
          </a:xfrm>
        </p:grpSpPr>
        <p:sp>
          <p:nvSpPr>
            <p:cNvPr id="20" name="Rechteck 19"/>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21" name="Rechteck 20"/>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O</a:t>
              </a:r>
              <a:endParaRPr lang="de-DE" sz="8000" b="1" dirty="0">
                <a:latin typeface="Lucida Fax" panose="02060602050505020204" pitchFamily="18" charset="0"/>
                <a:cs typeface="Times New Roman" panose="02020603050405020304" pitchFamily="18" charset="0"/>
              </a:endParaRPr>
            </a:p>
          </p:txBody>
        </p:sp>
        <p:sp>
          <p:nvSpPr>
            <p:cNvPr id="22" name="Textfeld 21"/>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23" name="Flussdiagramm: Verbinder 22"/>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lussdiagramm: Verbinder 23"/>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6601" t="20601" r="2751"/>
          <a:stretch/>
        </p:blipFill>
        <p:spPr>
          <a:xfrm>
            <a:off x="3695796" y="5814726"/>
            <a:ext cx="12484328" cy="7290048"/>
          </a:xfrm>
          <a:prstGeom prst="rect">
            <a:avLst/>
          </a:prstGeom>
        </p:spPr>
      </p:pic>
      <p:pic>
        <p:nvPicPr>
          <p:cNvPr id="25" name="Picture 10">
            <a:extLst>
              <a:ext uri="{FF2B5EF4-FFF2-40B4-BE49-F238E27FC236}">
                <a16:creationId xmlns:a16="http://schemas.microsoft.com/office/drawing/2014/main" id="{2F067699-EE40-4A5E-2BD8-81A6B3BA9A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046" y="3266119"/>
            <a:ext cx="6728941" cy="4636240"/>
          </a:xfrm>
          <a:prstGeom prst="rect">
            <a:avLst/>
          </a:prstGeom>
        </p:spPr>
      </p:pic>
    </p:spTree>
    <p:extLst>
      <p:ext uri="{BB962C8B-B14F-4D97-AF65-F5344CB8AC3E}">
        <p14:creationId xmlns:p14="http://schemas.microsoft.com/office/powerpoint/2010/main" val="315466700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912" y="0"/>
            <a:ext cx="13946953" cy="9295224"/>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3" name="Gruppieren 12"/>
          <p:cNvGrpSpPr/>
          <p:nvPr/>
        </p:nvGrpSpPr>
        <p:grpSpPr>
          <a:xfrm>
            <a:off x="8071447" y="794438"/>
            <a:ext cx="2159429" cy="1455421"/>
            <a:chOff x="3310845" y="3205355"/>
            <a:chExt cx="3911635" cy="2679557"/>
          </a:xfrm>
        </p:grpSpPr>
        <p:sp>
          <p:nvSpPr>
            <p:cNvPr id="15" name="Rechteck 14"/>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6" name="Rechteck 15"/>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ÖL</a:t>
              </a:r>
              <a:endParaRPr lang="de-DE" sz="8000" b="1" dirty="0">
                <a:latin typeface="Lucida Fax" panose="02060602050505020204" pitchFamily="18" charset="0"/>
                <a:cs typeface="Times New Roman" panose="02020603050405020304" pitchFamily="18" charset="0"/>
              </a:endParaRPr>
            </a:p>
          </p:txBody>
        </p:sp>
        <p:sp>
          <p:nvSpPr>
            <p:cNvPr id="17" name="Textfeld 16"/>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18" name="Flussdiagramm: Verbinder 17"/>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lussdiagramm: Verbinder 24"/>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0312" y="7498552"/>
            <a:ext cx="8324266" cy="6243200"/>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7181" t="11675" r="3887"/>
          <a:stretch/>
        </p:blipFill>
        <p:spPr>
          <a:xfrm>
            <a:off x="22649" y="4618424"/>
            <a:ext cx="13177464" cy="9123328"/>
          </a:xfrm>
          <a:prstGeom prst="rect">
            <a:avLst/>
          </a:prstGeom>
        </p:spPr>
      </p:pic>
    </p:spTree>
    <p:extLst>
      <p:ext uri="{BB962C8B-B14F-4D97-AF65-F5344CB8AC3E}">
        <p14:creationId xmlns:p14="http://schemas.microsoft.com/office/powerpoint/2010/main" val="281252618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9445" t="19551" b="6425"/>
          <a:stretch/>
        </p:blipFill>
        <p:spPr>
          <a:xfrm flipH="1">
            <a:off x="0" y="4870255"/>
            <a:ext cx="14428344" cy="8845745"/>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4771" t="16916" r="27572" b="7382"/>
          <a:stretch/>
        </p:blipFill>
        <p:spPr>
          <a:xfrm>
            <a:off x="11687944" y="0"/>
            <a:ext cx="12696056" cy="9469433"/>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9" name="Gruppieren 18"/>
          <p:cNvGrpSpPr/>
          <p:nvPr/>
        </p:nvGrpSpPr>
        <p:grpSpPr>
          <a:xfrm>
            <a:off x="8087544" y="794067"/>
            <a:ext cx="2159429" cy="1455421"/>
            <a:chOff x="3310845" y="3205355"/>
            <a:chExt cx="3911635" cy="2679557"/>
          </a:xfrm>
        </p:grpSpPr>
        <p:sp>
          <p:nvSpPr>
            <p:cNvPr id="20" name="Rechteck 19"/>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21" name="Rechteck 20"/>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R</a:t>
              </a:r>
              <a:endParaRPr lang="de-DE" sz="8000" b="1" dirty="0">
                <a:latin typeface="Lucida Fax" panose="02060602050505020204" pitchFamily="18" charset="0"/>
                <a:cs typeface="Times New Roman" panose="02020603050405020304" pitchFamily="18" charset="0"/>
              </a:endParaRPr>
            </a:p>
          </p:txBody>
        </p:sp>
        <p:sp>
          <p:nvSpPr>
            <p:cNvPr id="22" name="Textfeld 21"/>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23" name="Flussdiagramm: Verbinder 22"/>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lussdiagramm: Verbinder 23"/>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95905766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r="12437" b="39904"/>
          <a:stretch/>
        </p:blipFill>
        <p:spPr>
          <a:xfrm>
            <a:off x="11402954" y="5057800"/>
            <a:ext cx="8896424" cy="8143602"/>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7021" y="-8777"/>
            <a:ext cx="6426979" cy="9695873"/>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3" name="Gruppieren 12"/>
          <p:cNvGrpSpPr/>
          <p:nvPr/>
        </p:nvGrpSpPr>
        <p:grpSpPr>
          <a:xfrm>
            <a:off x="8087544" y="794067"/>
            <a:ext cx="2159429" cy="1455421"/>
            <a:chOff x="3310845" y="3205355"/>
            <a:chExt cx="3911635" cy="2679557"/>
          </a:xfrm>
        </p:grpSpPr>
        <p:sp>
          <p:nvSpPr>
            <p:cNvPr id="15" name="Rechteck 14"/>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6" name="Rechteck 15"/>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a:latin typeface="Lucida Fax" panose="02060602050505020204" pitchFamily="18" charset="0"/>
                  <a:cs typeface="Times New Roman" panose="02020603050405020304" pitchFamily="18" charset="0"/>
                </a:rPr>
                <a:t>B</a:t>
              </a:r>
              <a:endParaRPr lang="de-DE" sz="8000" b="1" dirty="0">
                <a:latin typeface="Lucida Fax" panose="02060602050505020204" pitchFamily="18" charset="0"/>
                <a:cs typeface="Times New Roman" panose="02020603050405020304" pitchFamily="18" charset="0"/>
              </a:endParaRPr>
            </a:p>
          </p:txBody>
        </p:sp>
        <p:sp>
          <p:nvSpPr>
            <p:cNvPr id="17" name="Textfeld 16"/>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18" name="Flussdiagramm: Verbinder 17"/>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lussdiagramm: Verbinder 24"/>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l="9050" t="5900" r="17451"/>
          <a:stretch/>
        </p:blipFill>
        <p:spPr>
          <a:xfrm>
            <a:off x="0" y="3133165"/>
            <a:ext cx="12407477" cy="10590043"/>
          </a:xfrm>
          <a:prstGeom prst="rect">
            <a:avLst/>
          </a:prstGeom>
        </p:spPr>
      </p:pic>
    </p:spTree>
    <p:extLst>
      <p:ext uri="{BB962C8B-B14F-4D97-AF65-F5344CB8AC3E}">
        <p14:creationId xmlns:p14="http://schemas.microsoft.com/office/powerpoint/2010/main" val="120762385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7625"/>
          <a:stretch/>
        </p:blipFill>
        <p:spPr>
          <a:xfrm>
            <a:off x="12722183" y="17240"/>
            <a:ext cx="11662601" cy="8784976"/>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3" name="Gruppieren 12"/>
          <p:cNvGrpSpPr/>
          <p:nvPr/>
        </p:nvGrpSpPr>
        <p:grpSpPr>
          <a:xfrm>
            <a:off x="8087544" y="794067"/>
            <a:ext cx="2159429" cy="1455421"/>
            <a:chOff x="3310845" y="3205355"/>
            <a:chExt cx="3911635" cy="2679557"/>
          </a:xfrm>
        </p:grpSpPr>
        <p:sp>
          <p:nvSpPr>
            <p:cNvPr id="15" name="Rechteck 14"/>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6" name="Rechteck 15"/>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SEEWA</a:t>
              </a:r>
              <a:endParaRPr lang="de-DE" sz="8000" b="1" dirty="0">
                <a:latin typeface="Lucida Fax" panose="02060602050505020204" pitchFamily="18" charset="0"/>
                <a:cs typeface="Times New Roman" panose="02020603050405020304" pitchFamily="18" charset="0"/>
              </a:endParaRPr>
            </a:p>
          </p:txBody>
        </p:sp>
        <p:sp>
          <p:nvSpPr>
            <p:cNvPr id="17" name="Textfeld 16"/>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18" name="Flussdiagramm: Verbinder 17"/>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lussdiagramm: Verbinder 24"/>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t="12618"/>
          <a:stretch/>
        </p:blipFill>
        <p:spPr>
          <a:xfrm>
            <a:off x="6153043" y="7146032"/>
            <a:ext cx="10146292" cy="6649579"/>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024" y="2645936"/>
            <a:ext cx="9363016" cy="6209928"/>
          </a:xfrm>
          <a:prstGeom prst="rect">
            <a:avLst/>
          </a:prstGeom>
        </p:spPr>
      </p:pic>
    </p:spTree>
    <p:extLst>
      <p:ext uri="{BB962C8B-B14F-4D97-AF65-F5344CB8AC3E}">
        <p14:creationId xmlns:p14="http://schemas.microsoft.com/office/powerpoint/2010/main" val="375667639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DD2410F-5115-CF45-B6C3-3F6F416883A9}"/>
              </a:ext>
            </a:extLst>
          </p:cNvPr>
          <p:cNvSpPr>
            <a:spLocks noGrp="1"/>
          </p:cNvSpPr>
          <p:nvPr>
            <p:ph type="body" sz="quarter" idx="11"/>
          </p:nvPr>
        </p:nvSpPr>
        <p:spPr>
          <a:xfrm>
            <a:off x="12624048" y="1113657"/>
            <a:ext cx="11045704" cy="3985706"/>
          </a:xfrm>
        </p:spPr>
        <p:txBody>
          <a:bodyPr/>
          <a:lstStyle/>
          <a:p>
            <a:pPr>
              <a:lnSpc>
                <a:spcPct val="150000"/>
              </a:lnSpc>
            </a:pPr>
            <a:r>
              <a:rPr lang="de-DE" sz="8800" dirty="0"/>
              <a:t>Wie wird man Teil des THW?</a:t>
            </a:r>
          </a:p>
        </p:txBody>
      </p:sp>
      <p:sp>
        <p:nvSpPr>
          <p:cNvPr id="14" name="Textplatzhalter 13">
            <a:extLst>
              <a:ext uri="{FF2B5EF4-FFF2-40B4-BE49-F238E27FC236}">
                <a16:creationId xmlns:a16="http://schemas.microsoft.com/office/drawing/2014/main" id="{D2C66139-BA41-184D-9EAF-E8C25460E20B}"/>
              </a:ext>
            </a:extLst>
          </p:cNvPr>
          <p:cNvSpPr>
            <a:spLocks noGrp="1"/>
          </p:cNvSpPr>
          <p:nvPr>
            <p:ph type="body" sz="quarter" idx="12"/>
          </p:nvPr>
        </p:nvSpPr>
        <p:spPr/>
        <p:txBody>
          <a:bodyPr/>
          <a:lstStyle/>
          <a:p>
            <a:r>
              <a:rPr lang="de-DE" dirty="0" smtClean="0"/>
              <a:t>03</a:t>
            </a:r>
            <a:endParaRPr lang="de-DE" dirty="0"/>
          </a:p>
        </p:txBody>
      </p:sp>
      <p:sp>
        <p:nvSpPr>
          <p:cNvPr id="16" name="Textplatzhalter 15">
            <a:extLst>
              <a:ext uri="{FF2B5EF4-FFF2-40B4-BE49-F238E27FC236}">
                <a16:creationId xmlns:a16="http://schemas.microsoft.com/office/drawing/2014/main" id="{8F91BDC0-E737-634F-9259-1D34AAB48FEC}"/>
              </a:ext>
            </a:extLst>
          </p:cNvPr>
          <p:cNvSpPr>
            <a:spLocks noGrp="1"/>
          </p:cNvSpPr>
          <p:nvPr>
            <p:ph type="body" sz="quarter" idx="14"/>
          </p:nvPr>
        </p:nvSpPr>
        <p:spPr>
          <a:xfrm>
            <a:off x="12624048" y="5336482"/>
            <a:ext cx="10009187" cy="747128"/>
          </a:xfrm>
        </p:spPr>
        <p:txBody>
          <a:bodyPr/>
          <a:lstStyle/>
          <a:p>
            <a:r>
              <a:rPr lang="de-DE" dirty="0" smtClean="0"/>
              <a:t>Eine unvermutete Art und weise…</a:t>
            </a:r>
            <a:endParaRPr lang="de-DE" dirty="0"/>
          </a:p>
        </p:txBody>
      </p:sp>
      <p:sp>
        <p:nvSpPr>
          <p:cNvPr id="17" name="Textplatzhalter 16">
            <a:extLst>
              <a:ext uri="{FF2B5EF4-FFF2-40B4-BE49-F238E27FC236}">
                <a16:creationId xmlns:a16="http://schemas.microsoft.com/office/drawing/2014/main" id="{705B25FB-3FE2-0948-98CC-A17929B35149}"/>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412761049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Wie wird man Teil des THW?</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Erstmal die Anmeldung</a:t>
            </a:r>
            <a:endParaRPr lang="de-DE" dirty="0"/>
          </a:p>
        </p:txBody>
      </p:sp>
      <p:sp>
        <p:nvSpPr>
          <p:cNvPr id="11" name="Textplatzhalter 20">
            <a:extLst>
              <a:ext uri="{FF2B5EF4-FFF2-40B4-BE49-F238E27FC236}">
                <a16:creationId xmlns:a16="http://schemas.microsoft.com/office/drawing/2014/main" id="{749DFF5C-A386-954A-BCEA-E761ADD0E945}"/>
              </a:ext>
            </a:extLst>
          </p:cNvPr>
          <p:cNvSpPr>
            <a:spLocks noGrp="1"/>
          </p:cNvSpPr>
          <p:nvPr>
            <p:ph type="body" sz="quarter" idx="14"/>
          </p:nvPr>
        </p:nvSpPr>
        <p:spPr>
          <a:xfrm>
            <a:off x="16703480" y="4049688"/>
            <a:ext cx="6049476" cy="747128"/>
          </a:xfrm>
        </p:spPr>
        <p:txBody>
          <a:bodyPr/>
          <a:lstStyle/>
          <a:p>
            <a:r>
              <a:rPr lang="de-DE" dirty="0"/>
              <a:t>https://</a:t>
            </a:r>
            <a:r>
              <a:rPr lang="de-DE" dirty="0" smtClean="0"/>
              <a:t>jetzt.thw.de</a:t>
            </a:r>
            <a:endParaRPr lang="de-DE" dirty="0"/>
          </a:p>
        </p:txBody>
      </p:sp>
      <p:pic>
        <p:nvPicPr>
          <p:cNvPr id="7" name="Grafik 6"/>
          <p:cNvPicPr>
            <a:picLocks noChangeAspect="1"/>
          </p:cNvPicPr>
          <p:nvPr/>
        </p:nvPicPr>
        <p:blipFill>
          <a:blip r:embed="rId3"/>
          <a:stretch>
            <a:fillRect/>
          </a:stretch>
        </p:blipFill>
        <p:spPr>
          <a:xfrm>
            <a:off x="12523319" y="6321486"/>
            <a:ext cx="11197595" cy="5937113"/>
          </a:xfrm>
          <a:prstGeom prst="rect">
            <a:avLst/>
          </a:prstGeom>
        </p:spPr>
      </p:pic>
      <p:pic>
        <p:nvPicPr>
          <p:cNvPr id="8" name="Inhaltsplatzhalter 4"/>
          <p:cNvPicPr>
            <a:picLocks noChangeAspect="1"/>
          </p:cNvPicPr>
          <p:nvPr/>
        </p:nvPicPr>
        <p:blipFill>
          <a:blip r:embed="rId4"/>
          <a:stretch>
            <a:fillRect/>
          </a:stretch>
        </p:blipFill>
        <p:spPr>
          <a:xfrm>
            <a:off x="742728" y="2852600"/>
            <a:ext cx="14967584" cy="10143499"/>
          </a:xfrm>
          <a:prstGeom prst="rect">
            <a:avLst/>
          </a:prstGeom>
        </p:spPr>
      </p:pic>
    </p:spTree>
    <p:extLst>
      <p:ext uri="{BB962C8B-B14F-4D97-AF65-F5344CB8AC3E}">
        <p14:creationId xmlns:p14="http://schemas.microsoft.com/office/powerpoint/2010/main" val="276483657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Wie wird man Teil des THW?</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a:t>
            </a:r>
            <a:r>
              <a:rPr lang="de-DE" dirty="0"/>
              <a:t>T</a:t>
            </a:r>
            <a:r>
              <a:rPr lang="de-DE" dirty="0" smtClean="0"/>
              <a:t>elefonate</a:t>
            </a:r>
            <a:endParaRPr lang="de-DE" dirty="0"/>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9587" t="952" r="7314" b="1977"/>
          <a:stretch/>
        </p:blipFill>
        <p:spPr>
          <a:xfrm>
            <a:off x="1750840" y="2420552"/>
            <a:ext cx="13778355" cy="10810710"/>
          </a:xfrm>
          <a:prstGeom prst="rect">
            <a:avLst/>
          </a:prstGeom>
        </p:spPr>
      </p:pic>
    </p:spTree>
    <p:extLst>
      <p:ext uri="{BB962C8B-B14F-4D97-AF65-F5344CB8AC3E}">
        <p14:creationId xmlns:p14="http://schemas.microsoft.com/office/powerpoint/2010/main" val="126375931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3561" r="20781"/>
          <a:stretch/>
        </p:blipFill>
        <p:spPr>
          <a:xfrm>
            <a:off x="12912080" y="0"/>
            <a:ext cx="11449272" cy="13716000"/>
          </a:xfrm>
          <a:prstGeom prst="rect">
            <a:avLst/>
          </a:prstGeom>
        </p:spPr>
      </p:pic>
      <p:sp>
        <p:nvSpPr>
          <p:cNvPr id="18" name="Textplatzhalter 17">
            <a:extLst>
              <a:ext uri="{FF2B5EF4-FFF2-40B4-BE49-F238E27FC236}">
                <a16:creationId xmlns:a16="http://schemas.microsoft.com/office/drawing/2014/main" id="{07A6724D-6E03-E14D-BE28-6B93BE994F9B}"/>
              </a:ext>
            </a:extLst>
          </p:cNvPr>
          <p:cNvSpPr>
            <a:spLocks noGrp="1"/>
          </p:cNvSpPr>
          <p:nvPr>
            <p:ph type="body" sz="quarter" idx="11"/>
          </p:nvPr>
        </p:nvSpPr>
        <p:spPr>
          <a:xfrm>
            <a:off x="4487616" y="1316789"/>
            <a:ext cx="11045704" cy="3782574"/>
          </a:xfrm>
        </p:spPr>
        <p:txBody>
          <a:bodyPr/>
          <a:lstStyle/>
          <a:p>
            <a:r>
              <a:rPr lang="de-DE" sz="8800" dirty="0"/>
              <a:t>Wie sehen die ersten Schritte aus</a:t>
            </a:r>
            <a:r>
              <a:rPr lang="de-DE" sz="8800" dirty="0" smtClean="0"/>
              <a:t>?</a:t>
            </a:r>
            <a:endParaRPr lang="de-DE" sz="8800" dirty="0"/>
          </a:p>
        </p:txBody>
      </p:sp>
      <p:sp>
        <p:nvSpPr>
          <p:cNvPr id="19" name="Textplatzhalter 18">
            <a:extLst>
              <a:ext uri="{FF2B5EF4-FFF2-40B4-BE49-F238E27FC236}">
                <a16:creationId xmlns:a16="http://schemas.microsoft.com/office/drawing/2014/main" id="{B6704D41-76E1-2E4E-B294-B05768F52C16}"/>
              </a:ext>
            </a:extLst>
          </p:cNvPr>
          <p:cNvSpPr>
            <a:spLocks noGrp="1"/>
          </p:cNvSpPr>
          <p:nvPr>
            <p:ph type="body" sz="quarter" idx="12"/>
          </p:nvPr>
        </p:nvSpPr>
        <p:spPr/>
        <p:txBody>
          <a:bodyPr/>
          <a:lstStyle/>
          <a:p>
            <a:r>
              <a:rPr lang="de-DE" dirty="0" smtClean="0"/>
              <a:t>04</a:t>
            </a:r>
            <a:endParaRPr lang="de-DE" dirty="0"/>
          </a:p>
        </p:txBody>
      </p:sp>
      <p:sp>
        <p:nvSpPr>
          <p:cNvPr id="21" name="Textplatzhalter 20">
            <a:extLst>
              <a:ext uri="{FF2B5EF4-FFF2-40B4-BE49-F238E27FC236}">
                <a16:creationId xmlns:a16="http://schemas.microsoft.com/office/drawing/2014/main" id="{749DFF5C-A386-954A-BCEA-E761ADD0E945}"/>
              </a:ext>
            </a:extLst>
          </p:cNvPr>
          <p:cNvSpPr>
            <a:spLocks noGrp="1"/>
          </p:cNvSpPr>
          <p:nvPr>
            <p:ph type="body" sz="quarter" idx="14"/>
          </p:nvPr>
        </p:nvSpPr>
        <p:spPr>
          <a:xfrm>
            <a:off x="4487616" y="5336482"/>
            <a:ext cx="10009187" cy="747128"/>
          </a:xfrm>
        </p:spPr>
        <p:txBody>
          <a:bodyPr/>
          <a:lstStyle/>
          <a:p>
            <a:r>
              <a:rPr lang="de-DE" dirty="0" smtClean="0"/>
              <a:t>Die Lehre zum Helfer</a:t>
            </a:r>
            <a:endParaRPr lang="de-DE" dirty="0"/>
          </a:p>
        </p:txBody>
      </p:sp>
      <p:sp>
        <p:nvSpPr>
          <p:cNvPr id="22" name="Textplatzhalter 21">
            <a:extLst>
              <a:ext uri="{FF2B5EF4-FFF2-40B4-BE49-F238E27FC236}">
                <a16:creationId xmlns:a16="http://schemas.microsoft.com/office/drawing/2014/main" id="{078CB05C-AF1F-0A4F-8F95-3256BD26272C}"/>
              </a:ext>
            </a:extLst>
          </p:cNvPr>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30893921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1" r="-776" b="29628"/>
          <a:stretch/>
        </p:blipFill>
        <p:spPr>
          <a:xfrm>
            <a:off x="2038872" y="2579648"/>
            <a:ext cx="11449272" cy="10659977"/>
          </a:xfrm>
          <a:prstGeom prst="rect">
            <a:avLst/>
          </a:prstGeom>
        </p:spPr>
      </p:pic>
      <p:sp>
        <p:nvSpPr>
          <p:cNvPr id="16"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pic>
        <p:nvPicPr>
          <p:cNvPr id="17" name="Grafik 16"/>
          <p:cNvPicPr>
            <a:picLocks noChangeAspect="1"/>
          </p:cNvPicPr>
          <p:nvPr/>
        </p:nvPicPr>
        <p:blipFill rotWithShape="1">
          <a:blip r:embed="rId4"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18" name="Inhaltsplatzhalter 4"/>
          <p:cNvPicPr>
            <a:picLocks noChangeAspect="1"/>
          </p:cNvPicPr>
          <p:nvPr/>
        </p:nvPicPr>
        <p:blipFill rotWithShape="1">
          <a:blip r:embed="rId5">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19" name="Inhaltsplatzhalter 6"/>
          <p:cNvPicPr>
            <a:picLocks noChangeAspect="1"/>
          </p:cNvPicPr>
          <p:nvPr/>
        </p:nvPicPr>
        <p:blipFill rotWithShape="1">
          <a:blip r:embed="rId6"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20" name="Inhaltsplatzhalter 12"/>
          <p:cNvPicPr>
            <a:picLocks noChangeAspect="1"/>
          </p:cNvPicPr>
          <p:nvPr/>
        </p:nvPicPr>
        <p:blipFill rotWithShape="1">
          <a:blip r:embed="rId7"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21" name="Inhaltsplatzhalter 4"/>
          <p:cNvPicPr>
            <a:picLocks noChangeAspect="1"/>
          </p:cNvPicPr>
          <p:nvPr/>
        </p:nvPicPr>
        <p:blipFill rotWithShape="1">
          <a:blip r:embed="rId8">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22" name="Grafik 21"/>
          <p:cNvPicPr>
            <a:picLocks noChangeAspect="1"/>
          </p:cNvPicPr>
          <p:nvPr/>
        </p:nvPicPr>
        <p:blipFill rotWithShape="1">
          <a:blip r:embed="rId9"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94252500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9050000" y="4385733"/>
            <a:ext cx="141325" cy="91076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9979" tIns="69979" rIns="69979" bIns="69979"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e-DE"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xtplatzhalter 1">
            <a:extLst>
              <a:ext uri="{FF2B5EF4-FFF2-40B4-BE49-F238E27FC236}">
                <a16:creationId xmlns:a16="http://schemas.microsoft.com/office/drawing/2014/main" id="{8479AC16-34C3-7F42-8B9E-5341D5A7F6CB}"/>
              </a:ext>
            </a:extLst>
          </p:cNvPr>
          <p:cNvSpPr>
            <a:spLocks noGrp="1"/>
          </p:cNvSpPr>
          <p:nvPr>
            <p:ph type="body" sz="quarter" idx="11"/>
          </p:nvPr>
        </p:nvSpPr>
        <p:spPr>
          <a:xfrm>
            <a:off x="9023648" y="2535584"/>
            <a:ext cx="12385376" cy="2563779"/>
          </a:xfrm>
        </p:spPr>
        <p:txBody>
          <a:bodyPr/>
          <a:lstStyle/>
          <a:p>
            <a:r>
              <a:rPr lang="de-DE" sz="8800" dirty="0"/>
              <a:t>Worum geht’s hier?</a:t>
            </a:r>
          </a:p>
        </p:txBody>
      </p:sp>
      <p:sp>
        <p:nvSpPr>
          <p:cNvPr id="4" name="Textplatzhalter 3">
            <a:extLst>
              <a:ext uri="{FF2B5EF4-FFF2-40B4-BE49-F238E27FC236}">
                <a16:creationId xmlns:a16="http://schemas.microsoft.com/office/drawing/2014/main" id="{994820BB-B26D-4D47-84E6-6B00EC288DDE}"/>
              </a:ext>
            </a:extLst>
          </p:cNvPr>
          <p:cNvSpPr>
            <a:spLocks noGrp="1"/>
          </p:cNvSpPr>
          <p:nvPr>
            <p:ph type="body" sz="quarter" idx="12"/>
          </p:nvPr>
        </p:nvSpPr>
        <p:spPr>
          <a:xfrm>
            <a:off x="9042808" y="5336482"/>
            <a:ext cx="11430112" cy="6145272"/>
          </a:xfrm>
        </p:spPr>
        <p:txBody>
          <a:bodyPr/>
          <a:lstStyle/>
          <a:p>
            <a:pPr marL="914400" indent="-914400">
              <a:lnSpc>
                <a:spcPct val="150000"/>
              </a:lnSpc>
              <a:buFont typeface="+mj-lt"/>
              <a:buAutoNum type="arabicPeriod"/>
            </a:pPr>
            <a:r>
              <a:rPr lang="de-DE" sz="4800" dirty="0"/>
              <a:t>Was ist </a:t>
            </a:r>
            <a:r>
              <a:rPr lang="de-DE" sz="4800" dirty="0" smtClean="0"/>
              <a:t>das </a:t>
            </a:r>
            <a:r>
              <a:rPr lang="de-DE" sz="4800" dirty="0"/>
              <a:t>THW</a:t>
            </a:r>
            <a:r>
              <a:rPr lang="de-DE" sz="4800" dirty="0" smtClean="0"/>
              <a:t>?</a:t>
            </a:r>
          </a:p>
          <a:p>
            <a:pPr marL="914400" indent="-914400">
              <a:lnSpc>
                <a:spcPct val="150000"/>
              </a:lnSpc>
              <a:buFont typeface="+mj-lt"/>
              <a:buAutoNum type="arabicPeriod"/>
            </a:pPr>
            <a:r>
              <a:rPr lang="de-DE" sz="4800" dirty="0" smtClean="0"/>
              <a:t>Vorstellung </a:t>
            </a:r>
            <a:r>
              <a:rPr lang="de-DE" sz="4800" dirty="0"/>
              <a:t>mancher Fachgruppen</a:t>
            </a:r>
          </a:p>
          <a:p>
            <a:pPr marL="914400" indent="-914400">
              <a:lnSpc>
                <a:spcPct val="150000"/>
              </a:lnSpc>
              <a:buFont typeface="+mj-lt"/>
              <a:buAutoNum type="arabicPeriod"/>
            </a:pPr>
            <a:r>
              <a:rPr lang="de-DE" sz="4800" dirty="0"/>
              <a:t>Wie wird man Teil des THW?</a:t>
            </a:r>
          </a:p>
          <a:p>
            <a:pPr marL="914400" indent="-914400">
              <a:lnSpc>
                <a:spcPct val="150000"/>
              </a:lnSpc>
              <a:buFont typeface="+mj-lt"/>
              <a:buAutoNum type="arabicPeriod"/>
            </a:pPr>
            <a:r>
              <a:rPr lang="de-DE" sz="4800" dirty="0"/>
              <a:t>Wie sehen die ersten Schritte aus?</a:t>
            </a:r>
          </a:p>
          <a:p>
            <a:pPr marL="914400" indent="-914400">
              <a:lnSpc>
                <a:spcPct val="150000"/>
              </a:lnSpc>
              <a:buFont typeface="+mj-lt"/>
              <a:buAutoNum type="arabicPeriod"/>
            </a:pPr>
            <a:r>
              <a:rPr lang="de-DE" sz="4800" dirty="0"/>
              <a:t>Wie sieht der Alltag aus</a:t>
            </a:r>
            <a:r>
              <a:rPr lang="de-DE" sz="4800" dirty="0" smtClean="0"/>
              <a:t>?</a:t>
            </a:r>
            <a:endParaRPr lang="de-DE" sz="4800" dirty="0"/>
          </a:p>
        </p:txBody>
      </p:sp>
    </p:spTree>
    <p:extLst>
      <p:ext uri="{BB962C8B-B14F-4D97-AF65-F5344CB8AC3E}">
        <p14:creationId xmlns:p14="http://schemas.microsoft.com/office/powerpoint/2010/main" val="71069014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7" name="Inhaltsplatzhalter 4"/>
          <p:cNvPicPr>
            <a:picLocks noChangeAspect="1"/>
          </p:cNvPicPr>
          <p:nvPr/>
        </p:nvPicPr>
        <p:blipFill rotWithShape="1">
          <a:blip r:embed="rId3">
            <a:extLst>
              <a:ext uri="{28A0092B-C50C-407E-A947-70E740481C1C}">
                <a14:useLocalDpi xmlns:a14="http://schemas.microsoft.com/office/drawing/2010/main" val="0"/>
              </a:ext>
            </a:extLst>
          </a:blip>
          <a:srcRect t="18047" b="20745"/>
          <a:stretch/>
        </p:blipFill>
        <p:spPr>
          <a:xfrm>
            <a:off x="1606824" y="2738119"/>
            <a:ext cx="12673483" cy="10343034"/>
          </a:xfrm>
          <a:prstGeom prst="rect">
            <a:avLst/>
          </a:prstGeom>
        </p:spPr>
      </p:pic>
      <p:sp>
        <p:nvSpPr>
          <p:cNvPr id="11"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13" name="Inhaltsplatzhalter 4"/>
          <p:cNvPicPr>
            <a:picLocks noChangeAspect="1"/>
          </p:cNvPicPr>
          <p:nvPr/>
        </p:nvPicPr>
        <p:blipFill rotWithShape="1">
          <a:blip r:embed="rId3">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14" name="Inhaltsplatzhalter 6"/>
          <p:cNvPicPr>
            <a:picLocks noChangeAspect="1"/>
          </p:cNvPicPr>
          <p:nvPr/>
        </p:nvPicPr>
        <p:blipFill rotWithShape="1">
          <a:blip r:embed="rId5"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15" name="Inhaltsplatzhalter 12"/>
          <p:cNvPicPr>
            <a:picLocks noChangeAspect="1"/>
          </p:cNvPicPr>
          <p:nvPr/>
        </p:nvPicPr>
        <p:blipFill rotWithShape="1">
          <a:blip r:embed="rId6"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16" name="Inhaltsplatzhalter 4"/>
          <p:cNvPicPr>
            <a:picLocks noChangeAspect="1"/>
          </p:cNvPicPr>
          <p:nvPr/>
        </p:nvPicPr>
        <p:blipFill rotWithShape="1">
          <a:blip r:embed="rId7">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17" name="Grafik 16"/>
          <p:cNvPicPr>
            <a:picLocks noChangeAspect="1"/>
          </p:cNvPicPr>
          <p:nvPr/>
        </p:nvPicPr>
        <p:blipFill rotWithShape="1">
          <a:blip r:embed="rId8"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330717507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9" name="Inhaltsplatzhalter 6"/>
          <p:cNvPicPr>
            <a:picLocks noChangeAspect="1"/>
          </p:cNvPicPr>
          <p:nvPr/>
        </p:nvPicPr>
        <p:blipFill rotWithShape="1">
          <a:blip r:embed="rId3">
            <a:extLst>
              <a:ext uri="{28A0092B-C50C-407E-A947-70E740481C1C}">
                <a14:useLocalDpi xmlns:a14="http://schemas.microsoft.com/office/drawing/2010/main" val="0"/>
              </a:ext>
            </a:extLst>
          </a:blip>
          <a:srcRect t="18642" r="4442" b="5337"/>
          <a:stretch/>
        </p:blipFill>
        <p:spPr>
          <a:xfrm>
            <a:off x="260289" y="3361878"/>
            <a:ext cx="15244079" cy="9095515"/>
          </a:xfrm>
          <a:prstGeom prst="rect">
            <a:avLst/>
          </a:prstGeom>
        </p:spPr>
      </p:pic>
      <p:sp>
        <p:nvSpPr>
          <p:cNvPr id="12"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pic>
        <p:nvPicPr>
          <p:cNvPr id="13" name="Grafik 12"/>
          <p:cNvPicPr>
            <a:picLocks noChangeAspect="1"/>
          </p:cNvPicPr>
          <p:nvPr/>
        </p:nvPicPr>
        <p:blipFill rotWithShape="1">
          <a:blip r:embed="rId4"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14" name="Inhaltsplatzhalter 4"/>
          <p:cNvPicPr>
            <a:picLocks noChangeAspect="1"/>
          </p:cNvPicPr>
          <p:nvPr/>
        </p:nvPicPr>
        <p:blipFill rotWithShape="1">
          <a:blip r:embed="rId5">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15" name="Inhaltsplatzhalter 6"/>
          <p:cNvPicPr>
            <a:picLocks noChangeAspect="1"/>
          </p:cNvPicPr>
          <p:nvPr/>
        </p:nvPicPr>
        <p:blipFill rotWithShape="1">
          <a:blip r:embed="rId6"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16" name="Inhaltsplatzhalter 12"/>
          <p:cNvPicPr>
            <a:picLocks noChangeAspect="1"/>
          </p:cNvPicPr>
          <p:nvPr/>
        </p:nvPicPr>
        <p:blipFill rotWithShape="1">
          <a:blip r:embed="rId7"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17" name="Inhaltsplatzhalter 4"/>
          <p:cNvPicPr>
            <a:picLocks noChangeAspect="1"/>
          </p:cNvPicPr>
          <p:nvPr/>
        </p:nvPicPr>
        <p:blipFill rotWithShape="1">
          <a:blip r:embed="rId8">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18" name="Grafik 17"/>
          <p:cNvPicPr>
            <a:picLocks noChangeAspect="1"/>
          </p:cNvPicPr>
          <p:nvPr/>
        </p:nvPicPr>
        <p:blipFill rotWithShape="1">
          <a:blip r:embed="rId9"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822615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12" name="Inhaltsplatzhalter 12"/>
          <p:cNvPicPr>
            <a:picLocks noChangeAspect="1"/>
          </p:cNvPicPr>
          <p:nvPr/>
        </p:nvPicPr>
        <p:blipFill rotWithShape="1">
          <a:blip r:embed="rId3" cstate="print">
            <a:extLst>
              <a:ext uri="{28A0092B-C50C-407E-A947-70E740481C1C}">
                <a14:useLocalDpi xmlns:a14="http://schemas.microsoft.com/office/drawing/2010/main" val="0"/>
              </a:ext>
            </a:extLst>
          </a:blip>
          <a:srcRect t="10640" b="6671"/>
          <a:stretch/>
        </p:blipFill>
        <p:spPr>
          <a:xfrm>
            <a:off x="3046984" y="2666248"/>
            <a:ext cx="9607293" cy="10592337"/>
          </a:xfrm>
          <a:prstGeom prst="rect">
            <a:avLst/>
          </a:prstGeom>
        </p:spPr>
      </p:pic>
      <p:pic>
        <p:nvPicPr>
          <p:cNvPr id="18" name="Grafik 17"/>
          <p:cNvPicPr>
            <a:picLocks noChangeAspect="1"/>
          </p:cNvPicPr>
          <p:nvPr/>
        </p:nvPicPr>
        <p:blipFill rotWithShape="1">
          <a:blip r:embed="rId4"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19" name="Inhaltsplatzhalter 4"/>
          <p:cNvPicPr>
            <a:picLocks noChangeAspect="1"/>
          </p:cNvPicPr>
          <p:nvPr/>
        </p:nvPicPr>
        <p:blipFill rotWithShape="1">
          <a:blip r:embed="rId5">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20" name="Inhaltsplatzhalter 6"/>
          <p:cNvPicPr>
            <a:picLocks noChangeAspect="1"/>
          </p:cNvPicPr>
          <p:nvPr/>
        </p:nvPicPr>
        <p:blipFill rotWithShape="1">
          <a:blip r:embed="rId6"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21" name="Inhaltsplatzhalter 12"/>
          <p:cNvPicPr>
            <a:picLocks noChangeAspect="1"/>
          </p:cNvPicPr>
          <p:nvPr/>
        </p:nvPicPr>
        <p:blipFill rotWithShape="1">
          <a:blip r:embed="rId7"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22" name="Inhaltsplatzhalter 4"/>
          <p:cNvPicPr>
            <a:picLocks noChangeAspect="1"/>
          </p:cNvPicPr>
          <p:nvPr/>
        </p:nvPicPr>
        <p:blipFill rotWithShape="1">
          <a:blip r:embed="rId8">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23" name="Grafik 22"/>
          <p:cNvPicPr>
            <a:picLocks noChangeAspect="1"/>
          </p:cNvPicPr>
          <p:nvPr/>
        </p:nvPicPr>
        <p:blipFill rotWithShape="1">
          <a:blip r:embed="rId9"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17245439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8" name="Inhaltsplatzhalter 4"/>
          <p:cNvPicPr>
            <a:picLocks noChangeAspect="1"/>
          </p:cNvPicPr>
          <p:nvPr/>
        </p:nvPicPr>
        <p:blipFill rotWithShape="1">
          <a:blip r:embed="rId4">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11" name="Inhaltsplatzhalter 6"/>
          <p:cNvPicPr>
            <a:picLocks noChangeAspect="1"/>
          </p:cNvPicPr>
          <p:nvPr/>
        </p:nvPicPr>
        <p:blipFill rotWithShape="1">
          <a:blip r:embed="rId5"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13" name="Inhaltsplatzhalter 12"/>
          <p:cNvPicPr>
            <a:picLocks noChangeAspect="1"/>
          </p:cNvPicPr>
          <p:nvPr/>
        </p:nvPicPr>
        <p:blipFill rotWithShape="1">
          <a:blip r:embed="rId6"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15" name="Inhaltsplatzhalter 4"/>
          <p:cNvPicPr>
            <a:picLocks noChangeAspect="1"/>
          </p:cNvPicPr>
          <p:nvPr/>
        </p:nvPicPr>
        <p:blipFill rotWithShape="1">
          <a:blip r:embed="rId7">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2" name="Grafik 1"/>
          <p:cNvPicPr>
            <a:picLocks noChangeAspect="1"/>
          </p:cNvPicPr>
          <p:nvPr/>
        </p:nvPicPr>
        <p:blipFill rotWithShape="1">
          <a:blip r:embed="rId8">
            <a:extLst>
              <a:ext uri="{28A0092B-C50C-407E-A947-70E740481C1C}">
                <a14:useLocalDpi xmlns:a14="http://schemas.microsoft.com/office/drawing/2010/main" val="0"/>
              </a:ext>
            </a:extLst>
          </a:blip>
          <a:srcRect l="3352" r="19650"/>
          <a:stretch/>
        </p:blipFill>
        <p:spPr>
          <a:xfrm>
            <a:off x="2182888" y="2411619"/>
            <a:ext cx="11440116" cy="11143125"/>
          </a:xfrm>
          <a:prstGeom prst="rect">
            <a:avLst/>
          </a:prstGeom>
        </p:spPr>
      </p:pic>
      <p:pic>
        <p:nvPicPr>
          <p:cNvPr id="16" name="Grafik 15"/>
          <p:cNvPicPr>
            <a:picLocks noChangeAspect="1"/>
          </p:cNvPicPr>
          <p:nvPr/>
        </p:nvPicPr>
        <p:blipFill rotWithShape="1">
          <a:blip r:embed="rId9"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14164484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4"/>
          <p:cNvPicPr>
            <a:picLocks noChangeAspect="1"/>
          </p:cNvPicPr>
          <p:nvPr/>
        </p:nvPicPr>
        <p:blipFill rotWithShape="1">
          <a:blip r:embed="rId3">
            <a:extLst>
              <a:ext uri="{28A0092B-C50C-407E-A947-70E740481C1C}">
                <a14:useLocalDpi xmlns:a14="http://schemas.microsoft.com/office/drawing/2010/main" val="0"/>
              </a:ext>
            </a:extLst>
          </a:blip>
          <a:srcRect t="16005" b="23979"/>
          <a:stretch/>
        </p:blipFill>
        <p:spPr>
          <a:xfrm>
            <a:off x="1009815" y="2451068"/>
            <a:ext cx="13842921" cy="11077439"/>
          </a:xfrm>
          <a:prstGeom prst="rect">
            <a:avLst/>
          </a:prstGeom>
        </p:spPr>
      </p:pic>
      <p:sp>
        <p:nvSpPr>
          <p:cNvPr id="17" name="Textplatzhalter 5"/>
          <p:cNvSpPr>
            <a:spLocks noGrp="1"/>
          </p:cNvSpPr>
          <p:nvPr>
            <p:ph type="body" sz="quarter" idx="4294967295"/>
          </p:nvPr>
        </p:nvSpPr>
        <p:spPr>
          <a:xfrm>
            <a:off x="15720392" y="-558824"/>
            <a:ext cx="10873755" cy="14545616"/>
          </a:xfrm>
          <a:prstGeom prst="rect">
            <a:avLst/>
          </a:prstGeom>
          <a:ln w="76200">
            <a:solidFill>
              <a:srgbClr val="E3E935"/>
            </a:solidFill>
          </a:ln>
        </p:spPr>
        <p:txBody>
          <a:bodyPr/>
          <a:lstStyle/>
          <a:p>
            <a:endParaRPr lang="de-DE" dirty="0"/>
          </a:p>
        </p:txBody>
      </p:sp>
      <p:sp>
        <p:nvSpPr>
          <p:cNvPr id="4" name="Textplatzhalter 3"/>
          <p:cNvSpPr>
            <a:spLocks noGrp="1"/>
          </p:cNvSpPr>
          <p:nvPr>
            <p:ph type="body" sz="quarter" idx="13"/>
          </p:nvPr>
        </p:nvSpPr>
        <p:spPr/>
        <p:txBody>
          <a:bodyPr/>
          <a:lstStyle/>
          <a:p>
            <a:r>
              <a:rPr lang="de-DE" dirty="0"/>
              <a:t>Wie sehen die ersten Schritte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Grundausbildung</a:t>
            </a:r>
            <a:endParaRPr lang="de-DE" dirty="0"/>
          </a:p>
        </p:txBody>
      </p: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 r="-776" b="29628"/>
          <a:stretch/>
        </p:blipFill>
        <p:spPr>
          <a:xfrm>
            <a:off x="16296456" y="2533676"/>
            <a:ext cx="3073180" cy="2861320"/>
          </a:xfrm>
          <a:prstGeom prst="rect">
            <a:avLst/>
          </a:prstGeom>
        </p:spPr>
      </p:pic>
      <p:pic>
        <p:nvPicPr>
          <p:cNvPr id="16" name="Inhaltsplatzhalter 4"/>
          <p:cNvPicPr>
            <a:picLocks noChangeAspect="1"/>
          </p:cNvPicPr>
          <p:nvPr/>
        </p:nvPicPr>
        <p:blipFill rotWithShape="1">
          <a:blip r:embed="rId5">
            <a:extLst>
              <a:ext uri="{28A0092B-C50C-407E-A947-70E740481C1C}">
                <a14:useLocalDpi xmlns:a14="http://schemas.microsoft.com/office/drawing/2010/main" val="0"/>
              </a:ext>
            </a:extLst>
          </a:blip>
          <a:srcRect t="18047" b="20745"/>
          <a:stretch/>
        </p:blipFill>
        <p:spPr>
          <a:xfrm>
            <a:off x="19680832" y="2533676"/>
            <a:ext cx="3521698" cy="2874114"/>
          </a:xfrm>
          <a:prstGeom prst="rect">
            <a:avLst/>
          </a:prstGeom>
        </p:spPr>
      </p:pic>
      <p:pic>
        <p:nvPicPr>
          <p:cNvPr id="18" name="Inhaltsplatzhalter 6"/>
          <p:cNvPicPr>
            <a:picLocks noChangeAspect="1"/>
          </p:cNvPicPr>
          <p:nvPr/>
        </p:nvPicPr>
        <p:blipFill rotWithShape="1">
          <a:blip r:embed="rId6" cstate="print">
            <a:extLst>
              <a:ext uri="{28A0092B-C50C-407E-A947-70E740481C1C}">
                <a14:useLocalDpi xmlns:a14="http://schemas.microsoft.com/office/drawing/2010/main" val="0"/>
              </a:ext>
            </a:extLst>
          </a:blip>
          <a:srcRect t="18642" r="4442" b="5337"/>
          <a:stretch/>
        </p:blipFill>
        <p:spPr>
          <a:xfrm>
            <a:off x="16296456" y="6336800"/>
            <a:ext cx="3726419" cy="2223401"/>
          </a:xfrm>
          <a:prstGeom prst="rect">
            <a:avLst/>
          </a:prstGeom>
        </p:spPr>
      </p:pic>
      <p:pic>
        <p:nvPicPr>
          <p:cNvPr id="19" name="Inhaltsplatzhalter 12"/>
          <p:cNvPicPr>
            <a:picLocks noChangeAspect="1"/>
          </p:cNvPicPr>
          <p:nvPr/>
        </p:nvPicPr>
        <p:blipFill rotWithShape="1">
          <a:blip r:embed="rId7" cstate="print">
            <a:extLst>
              <a:ext uri="{28A0092B-C50C-407E-A947-70E740481C1C}">
                <a14:useLocalDpi xmlns:a14="http://schemas.microsoft.com/office/drawing/2010/main" val="0"/>
              </a:ext>
            </a:extLst>
          </a:blip>
          <a:srcRect t="10640" b="6671"/>
          <a:stretch/>
        </p:blipFill>
        <p:spPr>
          <a:xfrm>
            <a:off x="20341937" y="5834599"/>
            <a:ext cx="2887576" cy="3183641"/>
          </a:xfrm>
          <a:prstGeom prst="rect">
            <a:avLst/>
          </a:prstGeom>
        </p:spPr>
      </p:pic>
      <p:pic>
        <p:nvPicPr>
          <p:cNvPr id="20" name="Inhaltsplatzhalter 4"/>
          <p:cNvPicPr>
            <a:picLocks noChangeAspect="1"/>
          </p:cNvPicPr>
          <p:nvPr/>
        </p:nvPicPr>
        <p:blipFill rotWithShape="1">
          <a:blip r:embed="rId3">
            <a:extLst>
              <a:ext uri="{28A0092B-C50C-407E-A947-70E740481C1C}">
                <a14:useLocalDpi xmlns:a14="http://schemas.microsoft.com/office/drawing/2010/main" val="0"/>
              </a:ext>
            </a:extLst>
          </a:blip>
          <a:srcRect t="16005" b="23979"/>
          <a:stretch/>
        </p:blipFill>
        <p:spPr>
          <a:xfrm>
            <a:off x="19530122" y="9450288"/>
            <a:ext cx="3672408" cy="2938749"/>
          </a:xfrm>
          <a:prstGeom prst="rect">
            <a:avLst/>
          </a:prstGeom>
        </p:spPr>
      </p:pic>
      <p:pic>
        <p:nvPicPr>
          <p:cNvPr id="21" name="Grafik 20"/>
          <p:cNvPicPr>
            <a:picLocks noChangeAspect="1"/>
          </p:cNvPicPr>
          <p:nvPr/>
        </p:nvPicPr>
        <p:blipFill rotWithShape="1">
          <a:blip r:embed="rId8" cstate="print">
            <a:extLst>
              <a:ext uri="{28A0092B-C50C-407E-A947-70E740481C1C}">
                <a14:useLocalDpi xmlns:a14="http://schemas.microsoft.com/office/drawing/2010/main" val="0"/>
              </a:ext>
            </a:extLst>
          </a:blip>
          <a:srcRect l="3352" r="19650"/>
          <a:stretch/>
        </p:blipFill>
        <p:spPr>
          <a:xfrm>
            <a:off x="16296456" y="9450288"/>
            <a:ext cx="3017074" cy="2938749"/>
          </a:xfrm>
          <a:prstGeom prst="rect">
            <a:avLst/>
          </a:prstGeom>
        </p:spPr>
      </p:pic>
    </p:spTree>
    <p:extLst>
      <p:ext uri="{BB962C8B-B14F-4D97-AF65-F5344CB8AC3E}">
        <p14:creationId xmlns:p14="http://schemas.microsoft.com/office/powerpoint/2010/main" val="351884805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6"/>
          <p:cNvPicPr>
            <a:picLocks noChangeAspect="1"/>
          </p:cNvPicPr>
          <p:nvPr/>
        </p:nvPicPr>
        <p:blipFill rotWithShape="1">
          <a:blip r:embed="rId3">
            <a:extLst>
              <a:ext uri="{28A0092B-C50C-407E-A947-70E740481C1C}">
                <a14:useLocalDpi xmlns:a14="http://schemas.microsoft.com/office/drawing/2010/main" val="0"/>
              </a:ext>
            </a:extLst>
          </a:blip>
          <a:srcRect t="8863" r="13325" b="32310"/>
          <a:stretch/>
        </p:blipFill>
        <p:spPr>
          <a:xfrm>
            <a:off x="1174776" y="1871541"/>
            <a:ext cx="21956758" cy="11176689"/>
          </a:xfrm>
          <a:prstGeom prst="rect">
            <a:avLst/>
          </a:prstGeom>
        </p:spPr>
      </p:pic>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
        <p:nvSpPr>
          <p:cNvPr id="2" name="Textplatzhalter 1"/>
          <p:cNvSpPr>
            <a:spLocks noGrp="1"/>
          </p:cNvSpPr>
          <p:nvPr>
            <p:ph type="body" sz="quarter" idx="14"/>
          </p:nvPr>
        </p:nvSpPr>
        <p:spPr>
          <a:xfrm>
            <a:off x="1174776" y="946970"/>
            <a:ext cx="10009187" cy="747128"/>
          </a:xfrm>
        </p:spPr>
        <p:txBody>
          <a:bodyPr/>
          <a:lstStyle/>
          <a:p>
            <a:r>
              <a:rPr lang="de-DE" dirty="0"/>
              <a:t>Die Ausbildungsgruppe 2022</a:t>
            </a:r>
          </a:p>
        </p:txBody>
      </p:sp>
    </p:spTree>
    <p:extLst>
      <p:ext uri="{BB962C8B-B14F-4D97-AF65-F5344CB8AC3E}">
        <p14:creationId xmlns:p14="http://schemas.microsoft.com/office/powerpoint/2010/main" val="61355310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07A6724D-6E03-E14D-BE28-6B93BE994F9B}"/>
              </a:ext>
            </a:extLst>
          </p:cNvPr>
          <p:cNvSpPr>
            <a:spLocks noGrp="1"/>
          </p:cNvSpPr>
          <p:nvPr>
            <p:ph type="body" sz="quarter" idx="11"/>
          </p:nvPr>
        </p:nvSpPr>
        <p:spPr>
          <a:xfrm>
            <a:off x="4487616" y="1113657"/>
            <a:ext cx="11045704" cy="3985706"/>
          </a:xfrm>
        </p:spPr>
        <p:txBody>
          <a:bodyPr/>
          <a:lstStyle/>
          <a:p>
            <a:pPr>
              <a:lnSpc>
                <a:spcPct val="150000"/>
              </a:lnSpc>
            </a:pPr>
            <a:r>
              <a:rPr lang="de-DE" sz="8800" dirty="0"/>
              <a:t>Wie sieht der Alltag aus?</a:t>
            </a:r>
          </a:p>
        </p:txBody>
      </p:sp>
      <p:sp>
        <p:nvSpPr>
          <p:cNvPr id="19" name="Textplatzhalter 18">
            <a:extLst>
              <a:ext uri="{FF2B5EF4-FFF2-40B4-BE49-F238E27FC236}">
                <a16:creationId xmlns:a16="http://schemas.microsoft.com/office/drawing/2014/main" id="{B6704D41-76E1-2E4E-B294-B05768F52C16}"/>
              </a:ext>
            </a:extLst>
          </p:cNvPr>
          <p:cNvSpPr>
            <a:spLocks noGrp="1"/>
          </p:cNvSpPr>
          <p:nvPr>
            <p:ph type="body" sz="quarter" idx="12"/>
          </p:nvPr>
        </p:nvSpPr>
        <p:spPr/>
        <p:txBody>
          <a:bodyPr/>
          <a:lstStyle/>
          <a:p>
            <a:r>
              <a:rPr lang="de-DE" dirty="0" smtClean="0"/>
              <a:t>05</a:t>
            </a:r>
            <a:endParaRPr lang="de-DE" dirty="0"/>
          </a:p>
        </p:txBody>
      </p:sp>
      <p:sp>
        <p:nvSpPr>
          <p:cNvPr id="21" name="Textplatzhalter 20">
            <a:extLst>
              <a:ext uri="{FF2B5EF4-FFF2-40B4-BE49-F238E27FC236}">
                <a16:creationId xmlns:a16="http://schemas.microsoft.com/office/drawing/2014/main" id="{749DFF5C-A386-954A-BCEA-E761ADD0E945}"/>
              </a:ext>
            </a:extLst>
          </p:cNvPr>
          <p:cNvSpPr>
            <a:spLocks noGrp="1"/>
          </p:cNvSpPr>
          <p:nvPr>
            <p:ph type="body" sz="quarter" idx="14"/>
          </p:nvPr>
        </p:nvSpPr>
        <p:spPr>
          <a:xfrm>
            <a:off x="4487616" y="5336482"/>
            <a:ext cx="10009187" cy="747128"/>
          </a:xfrm>
        </p:spPr>
        <p:txBody>
          <a:bodyPr/>
          <a:lstStyle/>
          <a:p>
            <a:r>
              <a:rPr lang="de-DE" dirty="0" smtClean="0"/>
              <a:t>Vereinbarkeit mit Beruf &amp; Familie</a:t>
            </a:r>
            <a:endParaRPr lang="de-DE" dirty="0"/>
          </a:p>
        </p:txBody>
      </p:sp>
      <p:sp>
        <p:nvSpPr>
          <p:cNvPr id="22" name="Textplatzhalter 21">
            <a:extLst>
              <a:ext uri="{FF2B5EF4-FFF2-40B4-BE49-F238E27FC236}">
                <a16:creationId xmlns:a16="http://schemas.microsoft.com/office/drawing/2014/main" id="{078CB05C-AF1F-0A4F-8F95-3256BD26272C}"/>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325782195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pPr>
              <a:lnSpc>
                <a:spcPct val="150000"/>
              </a:lnSpc>
            </a:pPr>
            <a:r>
              <a:rPr lang="de-DE" sz="2400" dirty="0"/>
              <a:t>Wie sieht der Alltag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weitere Fortbildungen</a:t>
            </a:r>
            <a:endParaRPr lang="de-DE"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65" y="5129808"/>
            <a:ext cx="10203791" cy="7669032"/>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10450" r="13250"/>
          <a:stretch/>
        </p:blipFill>
        <p:spPr>
          <a:xfrm>
            <a:off x="10895856" y="2450640"/>
            <a:ext cx="12241360" cy="10695963"/>
          </a:xfrm>
          <a:prstGeom prst="rect">
            <a:avLst/>
          </a:prstGeom>
        </p:spPr>
      </p:pic>
    </p:spTree>
    <p:extLst>
      <p:ext uri="{BB962C8B-B14F-4D97-AF65-F5344CB8AC3E}">
        <p14:creationId xmlns:p14="http://schemas.microsoft.com/office/powerpoint/2010/main" val="182587447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81093"/>
            <a:ext cx="24384000" cy="10989675"/>
          </a:xfrm>
          <a:prstGeom prst="rect">
            <a:avLst/>
          </a:prstGeom>
        </p:spPr>
      </p:pic>
      <p:sp>
        <p:nvSpPr>
          <p:cNvPr id="4" name="Textplatzhalter 3"/>
          <p:cNvSpPr>
            <a:spLocks noGrp="1"/>
          </p:cNvSpPr>
          <p:nvPr>
            <p:ph type="body" sz="quarter" idx="13"/>
          </p:nvPr>
        </p:nvSpPr>
        <p:spPr/>
        <p:txBody>
          <a:bodyPr/>
          <a:lstStyle/>
          <a:p>
            <a:pPr>
              <a:lnSpc>
                <a:spcPct val="150000"/>
              </a:lnSpc>
            </a:pPr>
            <a:r>
              <a:rPr lang="de-DE" sz="2400" dirty="0"/>
              <a:t>Wie sieht der Alltag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Dienste</a:t>
            </a:r>
            <a:endParaRPr lang="de-DE" dirty="0"/>
          </a:p>
        </p:txBody>
      </p:sp>
    </p:spTree>
    <p:extLst>
      <p:ext uri="{BB962C8B-B14F-4D97-AF65-F5344CB8AC3E}">
        <p14:creationId xmlns:p14="http://schemas.microsoft.com/office/powerpoint/2010/main" val="158924418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pPr>
              <a:lnSpc>
                <a:spcPct val="150000"/>
              </a:lnSpc>
            </a:pPr>
            <a:r>
              <a:rPr lang="de-DE" sz="2400" dirty="0"/>
              <a:t>Wie sieht der Alltag aus?</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Die Dienste</a:t>
            </a: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8" y="2780561"/>
            <a:ext cx="24394448" cy="10990207"/>
          </a:xfrm>
          <a:prstGeom prst="rect">
            <a:avLst/>
          </a:prstGeom>
        </p:spPr>
      </p:pic>
    </p:spTree>
    <p:extLst>
      <p:ext uri="{BB962C8B-B14F-4D97-AF65-F5344CB8AC3E}">
        <p14:creationId xmlns:p14="http://schemas.microsoft.com/office/powerpoint/2010/main" val="204131807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9050000" y="4385733"/>
            <a:ext cx="141325" cy="91076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9979" tIns="69979" rIns="69979" bIns="69979"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000000"/>
                </a:solidFill>
                <a:effectLst/>
                <a:uFillTx/>
                <a:latin typeface="+mn-lt"/>
                <a:ea typeface="+mn-ea"/>
                <a:cs typeface="+mn-cs"/>
                <a:sym typeface="Helvetica Light"/>
              </a:rPr>
              <a:t> </a:t>
            </a:r>
          </a:p>
        </p:txBody>
      </p:sp>
      <p:sp>
        <p:nvSpPr>
          <p:cNvPr id="24" name="Textplatzhalter 23">
            <a:extLst>
              <a:ext uri="{FF2B5EF4-FFF2-40B4-BE49-F238E27FC236}">
                <a16:creationId xmlns:a16="http://schemas.microsoft.com/office/drawing/2014/main" id="{39B5829B-FA4F-1F44-8C1B-567315A4FB8B}"/>
              </a:ext>
            </a:extLst>
          </p:cNvPr>
          <p:cNvSpPr>
            <a:spLocks noGrp="1"/>
          </p:cNvSpPr>
          <p:nvPr>
            <p:ph type="body" sz="quarter" idx="11"/>
          </p:nvPr>
        </p:nvSpPr>
        <p:spPr>
          <a:xfrm>
            <a:off x="4487144" y="3754379"/>
            <a:ext cx="11045704" cy="1344984"/>
          </a:xfrm>
        </p:spPr>
        <p:txBody>
          <a:bodyPr/>
          <a:lstStyle/>
          <a:p>
            <a:r>
              <a:rPr lang="de-DE" sz="8800" dirty="0"/>
              <a:t>Was ist </a:t>
            </a:r>
            <a:r>
              <a:rPr lang="de-DE" sz="8800" dirty="0" smtClean="0"/>
              <a:t>das </a:t>
            </a:r>
            <a:r>
              <a:rPr lang="de-DE" sz="8800" dirty="0"/>
              <a:t>THW</a:t>
            </a:r>
            <a:r>
              <a:rPr lang="de-DE" sz="8800" dirty="0" smtClean="0"/>
              <a:t>?</a:t>
            </a:r>
            <a:endParaRPr lang="de-DE" sz="8800" dirty="0"/>
          </a:p>
        </p:txBody>
      </p:sp>
      <p:sp>
        <p:nvSpPr>
          <p:cNvPr id="25" name="Textplatzhalter 24">
            <a:extLst>
              <a:ext uri="{FF2B5EF4-FFF2-40B4-BE49-F238E27FC236}">
                <a16:creationId xmlns:a16="http://schemas.microsoft.com/office/drawing/2014/main" id="{DB38C8D6-752B-3342-BBC5-421DD9157D1A}"/>
              </a:ext>
            </a:extLst>
          </p:cNvPr>
          <p:cNvSpPr>
            <a:spLocks noGrp="1"/>
          </p:cNvSpPr>
          <p:nvPr>
            <p:ph type="body" sz="quarter" idx="12"/>
          </p:nvPr>
        </p:nvSpPr>
        <p:spPr/>
        <p:txBody>
          <a:bodyPr/>
          <a:lstStyle/>
          <a:p>
            <a:pPr algn="r"/>
            <a:r>
              <a:rPr lang="de-DE" dirty="0" smtClean="0"/>
              <a:t>01</a:t>
            </a:r>
            <a:endParaRPr lang="de-DE" dirty="0"/>
          </a:p>
        </p:txBody>
      </p:sp>
      <p:sp>
        <p:nvSpPr>
          <p:cNvPr id="27" name="Textplatzhalter 26">
            <a:extLst>
              <a:ext uri="{FF2B5EF4-FFF2-40B4-BE49-F238E27FC236}">
                <a16:creationId xmlns:a16="http://schemas.microsoft.com/office/drawing/2014/main" id="{5C4D42E2-4DF0-D943-87E8-8166384F2AD7}"/>
              </a:ext>
            </a:extLst>
          </p:cNvPr>
          <p:cNvSpPr>
            <a:spLocks noGrp="1"/>
          </p:cNvSpPr>
          <p:nvPr>
            <p:ph type="body" sz="quarter" idx="14"/>
          </p:nvPr>
        </p:nvSpPr>
        <p:spPr>
          <a:xfrm>
            <a:off x="4487144" y="5336482"/>
            <a:ext cx="10009187" cy="747128"/>
          </a:xfrm>
        </p:spPr>
        <p:txBody>
          <a:bodyPr/>
          <a:lstStyle/>
          <a:p>
            <a:r>
              <a:rPr lang="de-DE" dirty="0" smtClean="0"/>
              <a:t>Ein kurzer Überblick</a:t>
            </a:r>
            <a:endParaRPr lang="de-DE" dirty="0"/>
          </a:p>
        </p:txBody>
      </p:sp>
      <p:sp>
        <p:nvSpPr>
          <p:cNvPr id="29" name="Textplatzhalter 28">
            <a:extLst>
              <a:ext uri="{FF2B5EF4-FFF2-40B4-BE49-F238E27FC236}">
                <a16:creationId xmlns:a16="http://schemas.microsoft.com/office/drawing/2014/main" id="{B75DB80B-426C-F344-B62A-E4F342262CA6}"/>
              </a:ext>
            </a:extLst>
          </p:cNvPr>
          <p:cNvSpPr>
            <a:spLocks noGrp="1"/>
          </p:cNvSpPr>
          <p:nvPr>
            <p:ph type="body" sz="quarter" idx="15"/>
          </p:nvPr>
        </p:nvSpPr>
        <p:spPr>
          <a:xfrm>
            <a:off x="4487144" y="6366996"/>
            <a:ext cx="12601400" cy="3362459"/>
          </a:xfrm>
        </p:spPr>
        <p:txBody>
          <a:bodyPr/>
          <a:lstStyle/>
          <a:p>
            <a:pPr marL="1143000" lvl="1" indent="-1143000">
              <a:lnSpc>
                <a:spcPct val="100000"/>
              </a:lnSpc>
              <a:spcBef>
                <a:spcPts val="0"/>
              </a:spcBef>
              <a:spcAft>
                <a:spcPts val="1500"/>
              </a:spcAft>
            </a:pPr>
            <a:r>
              <a:rPr lang="de-DE" sz="4000" dirty="0">
                <a:solidFill>
                  <a:schemeClr val="tx1"/>
                </a:solidFill>
              </a:rPr>
              <a:t>Gründung: 22. August 1950 durch Otto </a:t>
            </a:r>
            <a:r>
              <a:rPr lang="de-DE" sz="4000" dirty="0" err="1">
                <a:solidFill>
                  <a:schemeClr val="tx1"/>
                </a:solidFill>
              </a:rPr>
              <a:t>Lummitzsch</a:t>
            </a:r>
            <a:r>
              <a:rPr lang="de-DE" sz="4000" dirty="0">
                <a:solidFill>
                  <a:schemeClr val="tx1"/>
                </a:solidFill>
              </a:rPr>
              <a:t> im Auftrag des </a:t>
            </a:r>
            <a:r>
              <a:rPr lang="de-DE" sz="4000" dirty="0" smtClean="0">
                <a:solidFill>
                  <a:schemeClr val="tx1"/>
                </a:solidFill>
              </a:rPr>
              <a:t>Bundesinnenministeriums</a:t>
            </a:r>
          </a:p>
          <a:p>
            <a:pPr marL="1143000" lvl="1" indent="-1143000">
              <a:lnSpc>
                <a:spcPct val="100000"/>
              </a:lnSpc>
              <a:spcBef>
                <a:spcPts val="0"/>
              </a:spcBef>
              <a:spcAft>
                <a:spcPts val="1500"/>
              </a:spcAft>
            </a:pPr>
            <a:r>
              <a:rPr lang="de-DE" sz="4000" dirty="0">
                <a:solidFill>
                  <a:schemeClr val="tx1"/>
                </a:solidFill>
              </a:rPr>
              <a:t>Einsatzorganisation des Bundes im </a:t>
            </a:r>
            <a:r>
              <a:rPr lang="de-DE" sz="4000" dirty="0" smtClean="0">
                <a:solidFill>
                  <a:schemeClr val="tx1"/>
                </a:solidFill>
              </a:rPr>
              <a:t>Bevölkerungsschutz</a:t>
            </a:r>
            <a:endParaRPr lang="de-DE" sz="1400" dirty="0">
              <a:solidFill>
                <a:schemeClr val="tx1"/>
              </a:solidFill>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4489" y="7866112"/>
            <a:ext cx="31242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8705" y="2117032"/>
            <a:ext cx="3235768" cy="38829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249648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t="4442"/>
          <a:stretch/>
        </p:blipFill>
        <p:spPr>
          <a:xfrm>
            <a:off x="3839072" y="2465511"/>
            <a:ext cx="9453118" cy="6024019"/>
          </a:xfrm>
          <a:prstGeom prst="rect">
            <a:avLst/>
          </a:prstGeom>
        </p:spPr>
      </p:pic>
      <p:sp>
        <p:nvSpPr>
          <p:cNvPr id="4" name="Textplatzhalter 3"/>
          <p:cNvSpPr>
            <a:spLocks noGrp="1"/>
          </p:cNvSpPr>
          <p:nvPr>
            <p:ph type="body" sz="quarter" idx="13"/>
          </p:nvPr>
        </p:nvSpPr>
        <p:spPr/>
        <p:txBody>
          <a:bodyPr/>
          <a:lstStyle/>
          <a:p>
            <a:pPr>
              <a:lnSpc>
                <a:spcPct val="150000"/>
              </a:lnSpc>
            </a:pPr>
            <a:r>
              <a:rPr lang="de-DE" sz="2400" dirty="0"/>
              <a:t>Wie sieht der Alltag aus?</a:t>
            </a:r>
          </a:p>
        </p:txBody>
      </p:sp>
      <p:sp>
        <p:nvSpPr>
          <p:cNvPr id="5" name="Textplatzhalter 4"/>
          <p:cNvSpPr>
            <a:spLocks noGrp="1"/>
          </p:cNvSpPr>
          <p:nvPr>
            <p:ph type="body" sz="quarter" idx="14"/>
          </p:nvPr>
        </p:nvSpPr>
        <p:spPr>
          <a:xfrm>
            <a:off x="4487144" y="1673425"/>
            <a:ext cx="13393488" cy="648072"/>
          </a:xfrm>
        </p:spPr>
        <p:txBody>
          <a:bodyPr/>
          <a:lstStyle/>
          <a:p>
            <a:r>
              <a:rPr lang="de-DE" dirty="0" smtClean="0"/>
              <a:t>Viele unterschiedliche Aufgaben und Skills </a:t>
            </a:r>
            <a:endParaRPr lang="de-DE" dirty="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8262" r="17320" b="4850"/>
          <a:stretch/>
        </p:blipFill>
        <p:spPr>
          <a:xfrm>
            <a:off x="16728504" y="2738658"/>
            <a:ext cx="7058587" cy="6768752"/>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4141" t="2539" r="15548" b="-97"/>
          <a:stretch/>
        </p:blipFill>
        <p:spPr>
          <a:xfrm>
            <a:off x="310680" y="7362056"/>
            <a:ext cx="6605704" cy="6110276"/>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2440" y="8802216"/>
            <a:ext cx="6259485" cy="4172990"/>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6753" y="7608797"/>
            <a:ext cx="8211381" cy="5474254"/>
          </a:xfrm>
          <a:prstGeom prst="rect">
            <a:avLst/>
          </a:prstGeom>
        </p:spPr>
      </p:pic>
    </p:spTree>
    <p:extLst>
      <p:ext uri="{BB962C8B-B14F-4D97-AF65-F5344CB8AC3E}">
        <p14:creationId xmlns:p14="http://schemas.microsoft.com/office/powerpoint/2010/main" val="13894716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07A6724D-6E03-E14D-BE28-6B93BE994F9B}"/>
              </a:ext>
            </a:extLst>
          </p:cNvPr>
          <p:cNvSpPr>
            <a:spLocks noGrp="1"/>
          </p:cNvSpPr>
          <p:nvPr>
            <p:ph type="body" sz="quarter" idx="11"/>
          </p:nvPr>
        </p:nvSpPr>
        <p:spPr>
          <a:xfrm>
            <a:off x="4487616" y="2704092"/>
            <a:ext cx="11045704" cy="2395271"/>
          </a:xfrm>
        </p:spPr>
        <p:txBody>
          <a:bodyPr/>
          <a:lstStyle/>
          <a:p>
            <a:r>
              <a:rPr lang="de-DE" dirty="0" smtClean="0"/>
              <a:t>Vielen dank fürs zuhören!</a:t>
            </a:r>
            <a:endParaRPr lang="de-DE" dirty="0"/>
          </a:p>
        </p:txBody>
      </p:sp>
      <p:sp>
        <p:nvSpPr>
          <p:cNvPr id="21" name="Textplatzhalter 20">
            <a:extLst>
              <a:ext uri="{FF2B5EF4-FFF2-40B4-BE49-F238E27FC236}">
                <a16:creationId xmlns:a16="http://schemas.microsoft.com/office/drawing/2014/main" id="{749DFF5C-A386-954A-BCEA-E761ADD0E945}"/>
              </a:ext>
            </a:extLst>
          </p:cNvPr>
          <p:cNvSpPr>
            <a:spLocks noGrp="1"/>
          </p:cNvSpPr>
          <p:nvPr>
            <p:ph type="body" sz="quarter" idx="14"/>
          </p:nvPr>
        </p:nvSpPr>
        <p:spPr>
          <a:xfrm>
            <a:off x="4487616" y="5336482"/>
            <a:ext cx="10009187" cy="747128"/>
          </a:xfrm>
        </p:spPr>
        <p:txBody>
          <a:bodyPr/>
          <a:lstStyle/>
          <a:p>
            <a:r>
              <a:rPr lang="de-DE" dirty="0"/>
              <a:t>https://</a:t>
            </a:r>
            <a:r>
              <a:rPr lang="de-DE" dirty="0" smtClean="0"/>
              <a:t>jetzt.thw.de</a:t>
            </a:r>
            <a:endParaRPr lang="de-DE"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286" t="27078" r="27389" b="36"/>
          <a:stretch/>
        </p:blipFill>
        <p:spPr>
          <a:xfrm>
            <a:off x="16152440" y="0"/>
            <a:ext cx="8231560" cy="13715090"/>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639" y="6176967"/>
            <a:ext cx="6666667" cy="6666667"/>
          </a:xfrm>
          <a:prstGeom prst="rect">
            <a:avLst/>
          </a:prstGeom>
        </p:spPr>
      </p:pic>
      <p:sp>
        <p:nvSpPr>
          <p:cNvPr id="9" name="Textplatzhalter 20">
            <a:extLst>
              <a:ext uri="{FF2B5EF4-FFF2-40B4-BE49-F238E27FC236}">
                <a16:creationId xmlns:a16="http://schemas.microsoft.com/office/drawing/2014/main" id="{749DFF5C-A386-954A-BCEA-E761ADD0E945}"/>
              </a:ext>
            </a:extLst>
          </p:cNvPr>
          <p:cNvSpPr>
            <a:spLocks noGrp="1"/>
          </p:cNvSpPr>
          <p:nvPr>
            <p:ph type="body" sz="quarter" idx="14"/>
          </p:nvPr>
        </p:nvSpPr>
        <p:spPr>
          <a:xfrm>
            <a:off x="9903769" y="12415525"/>
            <a:ext cx="6264696" cy="1346010"/>
          </a:xfrm>
        </p:spPr>
        <p:txBody>
          <a:bodyPr/>
          <a:lstStyle/>
          <a:p>
            <a:pPr algn="r"/>
            <a:r>
              <a:rPr lang="de-DE" sz="2400" dirty="0" smtClean="0"/>
              <a:t>Quelle Bilder:			THW</a:t>
            </a:r>
          </a:p>
          <a:p>
            <a:pPr algn="r"/>
            <a:r>
              <a:rPr lang="de-DE" sz="2400" dirty="0" smtClean="0"/>
              <a:t>Benjamin Schuster</a:t>
            </a:r>
          </a:p>
          <a:p>
            <a:pPr algn="r"/>
            <a:r>
              <a:rPr lang="de-DE" sz="2400" dirty="0" smtClean="0"/>
              <a:t>Juljan Bouchagiar</a:t>
            </a:r>
            <a:endParaRPr lang="de-DE" sz="2400" dirty="0"/>
          </a:p>
        </p:txBody>
      </p:sp>
    </p:spTree>
    <p:extLst>
      <p:ext uri="{BB962C8B-B14F-4D97-AF65-F5344CB8AC3E}">
        <p14:creationId xmlns:p14="http://schemas.microsoft.com/office/powerpoint/2010/main" val="306574858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2540" t="6758" b="5704"/>
          <a:stretch/>
        </p:blipFill>
        <p:spPr>
          <a:xfrm>
            <a:off x="11223105" y="6639692"/>
            <a:ext cx="11817612" cy="7076307"/>
          </a:xfrm>
          <a:prstGeom prst="rect">
            <a:avLst/>
          </a:prstGeom>
        </p:spPr>
      </p:pic>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19583" t="14994" r="21946" b="23592"/>
          <a:stretch/>
        </p:blipFill>
        <p:spPr>
          <a:xfrm>
            <a:off x="11191732" y="-20284"/>
            <a:ext cx="13233920" cy="6264696"/>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Fachgruppe</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pic>
        <p:nvPicPr>
          <p:cNvPr id="8" name="Grafik 7"/>
          <p:cNvPicPr>
            <a:picLocks noChangeAspect="1"/>
          </p:cNvPicPr>
          <p:nvPr/>
        </p:nvPicPr>
        <p:blipFill rotWithShape="1">
          <a:blip r:embed="rId6">
            <a:extLst>
              <a:ext uri="{28A0092B-C50C-407E-A947-70E740481C1C}">
                <a14:useLocalDpi xmlns:a14="http://schemas.microsoft.com/office/drawing/2010/main" val="0"/>
              </a:ext>
            </a:extLst>
          </a:blip>
          <a:srcRect l="8701" t="1176" r="32150" b="2225"/>
          <a:stretch/>
        </p:blipFill>
        <p:spPr>
          <a:xfrm>
            <a:off x="1894856" y="2420551"/>
            <a:ext cx="10140996" cy="11041085"/>
          </a:xfrm>
          <a:prstGeom prst="rect">
            <a:avLst/>
          </a:prstGeom>
        </p:spPr>
      </p:pic>
      <p:grpSp>
        <p:nvGrpSpPr>
          <p:cNvPr id="12" name="Gruppieren 11"/>
          <p:cNvGrpSpPr/>
          <p:nvPr/>
        </p:nvGrpSpPr>
        <p:grpSpPr>
          <a:xfrm>
            <a:off x="8088355" y="794067"/>
            <a:ext cx="2159429" cy="1455421"/>
            <a:chOff x="3310845" y="3205355"/>
            <a:chExt cx="3911635" cy="2679557"/>
          </a:xfrm>
        </p:grpSpPr>
        <p:sp>
          <p:nvSpPr>
            <p:cNvPr id="13" name="Rechteck 12"/>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5" name="Rechteck 14"/>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N</a:t>
              </a:r>
              <a:endParaRPr lang="de-DE" sz="8000" b="1" dirty="0">
                <a:latin typeface="Lucida Fax" panose="02060602050505020204" pitchFamily="18" charset="0"/>
                <a:cs typeface="Times New Roman" panose="02020603050405020304" pitchFamily="18" charset="0"/>
              </a:endParaRPr>
            </a:p>
          </p:txBody>
        </p:sp>
        <p:sp>
          <p:nvSpPr>
            <p:cNvPr id="16" name="Textfeld 15"/>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17" name="Flussdiagramm: Verbinder 16"/>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lussdiagramm: Verbinder 17"/>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76492023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7110" t="8341" r="782" b="19415"/>
          <a:stretch/>
        </p:blipFill>
        <p:spPr>
          <a:xfrm>
            <a:off x="14064208" y="8298879"/>
            <a:ext cx="10319792" cy="539622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7904" y="561948"/>
            <a:ext cx="12563281" cy="8404834"/>
          </a:xfrm>
          <a:prstGeom prst="rect">
            <a:avLst/>
          </a:prstGeom>
        </p:spPr>
      </p:pic>
      <p:sp>
        <p:nvSpPr>
          <p:cNvPr id="4" name="Textplatzhalter 3"/>
          <p:cNvSpPr>
            <a:spLocks noGrp="1"/>
          </p:cNvSpPr>
          <p:nvPr>
            <p:ph type="body" sz="quarter" idx="13"/>
          </p:nvPr>
        </p:nvSpPr>
        <p:spPr/>
        <p:txBody>
          <a:bodyPr/>
          <a:lstStyle/>
          <a:p>
            <a:r>
              <a:rPr lang="de-DE"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Fachtrupp</a:t>
            </a:r>
            <a:endParaRPr lang="de-DE" dirty="0"/>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15" name="Gruppieren 14"/>
          <p:cNvGrpSpPr/>
          <p:nvPr/>
        </p:nvGrpSpPr>
        <p:grpSpPr>
          <a:xfrm>
            <a:off x="8069694" y="809196"/>
            <a:ext cx="2159429" cy="1455421"/>
            <a:chOff x="3310845" y="3205355"/>
            <a:chExt cx="3911635" cy="2679557"/>
          </a:xfrm>
        </p:grpSpPr>
        <p:sp>
          <p:nvSpPr>
            <p:cNvPr id="16" name="Rechteck 15"/>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7" name="Rechteck 16"/>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MHP</a:t>
              </a:r>
              <a:endParaRPr lang="de-DE" sz="8000" b="1" dirty="0">
                <a:latin typeface="Lucida Fax" panose="02060602050505020204" pitchFamily="18" charset="0"/>
                <a:cs typeface="Times New Roman" panose="02020603050405020304" pitchFamily="18" charset="0"/>
              </a:endParaRPr>
            </a:p>
          </p:txBody>
        </p:sp>
        <p:sp>
          <p:nvSpPr>
            <p:cNvPr id="18" name="Textfeld 17"/>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26" name="Flussdiagramm: Verbinder 25"/>
            <p:cNvSpPr/>
            <p:nvPr/>
          </p:nvSpPr>
          <p:spPr>
            <a:xfrm>
              <a:off x="5134105"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94" y="5417840"/>
            <a:ext cx="9409045" cy="7056784"/>
          </a:xfrm>
          <a:prstGeom prst="rect">
            <a:avLst/>
          </a:prstGeom>
        </p:spPr>
      </p:pic>
    </p:spTree>
    <p:extLst>
      <p:ext uri="{BB962C8B-B14F-4D97-AF65-F5344CB8AC3E}">
        <p14:creationId xmlns:p14="http://schemas.microsoft.com/office/powerpoint/2010/main" val="62517476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smtClean="0"/>
              <a:t>Was ist das THW?</a:t>
            </a:r>
            <a:endParaRPr lang="de-DE" dirty="0"/>
          </a:p>
        </p:txBody>
      </p:sp>
      <p:grpSp>
        <p:nvGrpSpPr>
          <p:cNvPr id="7" name="Gruppieren 6"/>
          <p:cNvGrpSpPr/>
          <p:nvPr/>
        </p:nvGrpSpPr>
        <p:grpSpPr>
          <a:xfrm>
            <a:off x="3191000" y="1963203"/>
            <a:ext cx="17498912" cy="9807723"/>
            <a:chOff x="1317824" y="1730797"/>
            <a:chExt cx="9996428" cy="5338638"/>
          </a:xfrm>
        </p:grpSpPr>
        <p:pic>
          <p:nvPicPr>
            <p:cNvPr id="8" name="Picture 31" descr="Bil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294" y="1813347"/>
              <a:ext cx="163988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9815" y="1730797"/>
              <a:ext cx="1749425"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872" y="6316960"/>
              <a:ext cx="9492372"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9"/>
            <p:cNvSpPr txBox="1">
              <a:spLocks noChangeArrowheads="1"/>
            </p:cNvSpPr>
            <p:nvPr/>
          </p:nvSpPr>
          <p:spPr bwMode="auto">
            <a:xfrm>
              <a:off x="7892903" y="5401364"/>
              <a:ext cx="2851213" cy="39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40000"/>
                </a:spcBef>
                <a:buClr>
                  <a:srgbClr val="003399"/>
                </a:buClr>
                <a:buSzPct val="120000"/>
                <a:buFont typeface="Wingdings" pitchFamily="2" charset="2"/>
                <a:buChar char="§"/>
                <a:defRPr sz="2800">
                  <a:solidFill>
                    <a:schemeClr val="tx1"/>
                  </a:solidFill>
                  <a:latin typeface="Verdana" pitchFamily="34" charset="0"/>
                </a:defRPr>
              </a:lvl1pPr>
              <a:lvl2pPr marL="742950" indent="-28575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2pPr>
              <a:lvl3pPr marL="11430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3pPr>
              <a:lvl4pPr marL="16002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4pPr>
              <a:lvl5pPr marL="20574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5pPr>
              <a:lvl6pPr marL="25146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6pPr>
              <a:lvl7pPr marL="29718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7pPr>
              <a:lvl8pPr marL="34290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8pPr>
              <a:lvl9pPr marL="38862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9pPr>
            </a:lstStyle>
            <a:p>
              <a:pPr algn="ctr">
                <a:lnSpc>
                  <a:spcPct val="102000"/>
                </a:lnSpc>
                <a:spcBef>
                  <a:spcPct val="50000"/>
                </a:spcBef>
                <a:buSzPct val="100000"/>
                <a:buFont typeface="Times New Roman" pitchFamily="18" charset="0"/>
                <a:buNone/>
              </a:pPr>
              <a:r>
                <a:rPr lang="de-DE" altLang="de-DE" sz="4000" b="1" kern="1200" cap="all" dirty="0" smtClean="0">
                  <a:solidFill>
                    <a:srgbClr val="003399"/>
                  </a:solidFill>
                  <a:latin typeface="BundesSans" panose="020B0002030500000203" pitchFamily="34" charset="0"/>
                </a:rPr>
                <a:t>16 Bundesländer</a:t>
              </a:r>
              <a:endParaRPr lang="de-DE" altLang="de-DE" sz="4000" b="1" kern="1200" cap="all" dirty="0">
                <a:solidFill>
                  <a:srgbClr val="003399"/>
                </a:solidFill>
                <a:latin typeface="BundesSans" panose="020B0002030500000203" pitchFamily="34" charset="0"/>
              </a:endParaRPr>
            </a:p>
          </p:txBody>
        </p:sp>
        <p:sp>
          <p:nvSpPr>
            <p:cNvPr id="12" name="Rectangle 11"/>
            <p:cNvSpPr>
              <a:spLocks noChangeArrowheads="1"/>
            </p:cNvSpPr>
            <p:nvPr/>
          </p:nvSpPr>
          <p:spPr bwMode="auto">
            <a:xfrm>
              <a:off x="7304227" y="4202161"/>
              <a:ext cx="4010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spcBef>
                  <a:spcPct val="40000"/>
                </a:spcBef>
                <a:buClr>
                  <a:srgbClr val="003399"/>
                </a:buClr>
                <a:buSzPct val="120000"/>
                <a:buFont typeface="Wingdings" pitchFamily="2" charset="2"/>
                <a:buChar char="§"/>
                <a:defRPr sz="2800">
                  <a:solidFill>
                    <a:schemeClr val="tx1"/>
                  </a:solidFill>
                  <a:latin typeface="Verdana" pitchFamily="34" charset="0"/>
                </a:defRPr>
              </a:lvl1pPr>
              <a:lvl2pPr marL="742950" indent="-28575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2pPr>
              <a:lvl3pPr marL="11430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3pPr>
              <a:lvl4pPr marL="16002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4pPr>
              <a:lvl5pPr marL="20574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5pPr>
              <a:lvl6pPr marL="25146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6pPr>
              <a:lvl7pPr marL="29718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7pPr>
              <a:lvl8pPr marL="34290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8pPr>
              <a:lvl9pPr marL="38862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9pPr>
            </a:lstStyle>
            <a:p>
              <a:pPr algn="ctr">
                <a:lnSpc>
                  <a:spcPct val="102000"/>
                </a:lnSpc>
                <a:spcBef>
                  <a:spcPct val="0"/>
                </a:spcBef>
                <a:buSzPct val="100000"/>
                <a:buFont typeface="Times New Roman" pitchFamily="18" charset="0"/>
                <a:buNone/>
              </a:pPr>
              <a:r>
                <a:rPr lang="de-DE" altLang="de-DE" sz="4000" b="1" kern="1200" cap="all" dirty="0">
                  <a:solidFill>
                    <a:srgbClr val="003399"/>
                  </a:solidFill>
                  <a:latin typeface="BundesSans" panose="020B0002030500000203" pitchFamily="34" charset="0"/>
                </a:rPr>
                <a:t>Katastrophenschutz</a:t>
              </a:r>
            </a:p>
          </p:txBody>
        </p:sp>
        <p:sp>
          <p:nvSpPr>
            <p:cNvPr id="13" name="Text Box 26"/>
            <p:cNvSpPr txBox="1">
              <a:spLocks noChangeArrowheads="1"/>
            </p:cNvSpPr>
            <p:nvPr/>
          </p:nvSpPr>
          <p:spPr bwMode="auto">
            <a:xfrm>
              <a:off x="1317824" y="5440412"/>
              <a:ext cx="3600450" cy="39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spcBef>
                  <a:spcPct val="40000"/>
                </a:spcBef>
                <a:buClr>
                  <a:srgbClr val="003399"/>
                </a:buClr>
                <a:buSzPct val="120000"/>
                <a:buFont typeface="Wingdings" pitchFamily="2" charset="2"/>
                <a:buChar char="§"/>
                <a:defRPr sz="2800">
                  <a:solidFill>
                    <a:schemeClr val="tx1"/>
                  </a:solidFill>
                  <a:latin typeface="Verdana" pitchFamily="34" charset="0"/>
                </a:defRPr>
              </a:lvl1pPr>
              <a:lvl2pPr marL="742950" indent="-28575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2pPr>
              <a:lvl3pPr marL="11430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3pPr>
              <a:lvl4pPr marL="16002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4pPr>
              <a:lvl5pPr marL="20574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5pPr>
              <a:lvl6pPr marL="25146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6pPr>
              <a:lvl7pPr marL="29718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7pPr>
              <a:lvl8pPr marL="34290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8pPr>
              <a:lvl9pPr marL="38862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9pPr>
            </a:lstStyle>
            <a:p>
              <a:pPr algn="ctr">
                <a:lnSpc>
                  <a:spcPct val="102000"/>
                </a:lnSpc>
                <a:spcBef>
                  <a:spcPct val="50000"/>
                </a:spcBef>
                <a:buSzPct val="100000"/>
                <a:buFont typeface="Times New Roman" pitchFamily="18" charset="0"/>
                <a:buNone/>
              </a:pPr>
              <a:r>
                <a:rPr lang="de-DE" altLang="de-DE" sz="4000" b="1" kern="1200" cap="all" dirty="0">
                  <a:solidFill>
                    <a:srgbClr val="003399"/>
                  </a:solidFill>
                  <a:latin typeface="BundesSans" panose="020B0002030500000203" pitchFamily="34" charset="0"/>
                </a:rPr>
                <a:t>Bund</a:t>
              </a:r>
            </a:p>
          </p:txBody>
        </p:sp>
        <p:sp>
          <p:nvSpPr>
            <p:cNvPr id="14" name="AutoShape 27"/>
            <p:cNvSpPr>
              <a:spLocks noChangeArrowheads="1"/>
            </p:cNvSpPr>
            <p:nvPr/>
          </p:nvSpPr>
          <p:spPr bwMode="auto">
            <a:xfrm>
              <a:off x="2921298" y="4786362"/>
              <a:ext cx="412750" cy="628650"/>
            </a:xfrm>
            <a:prstGeom prst="downArrow">
              <a:avLst>
                <a:gd name="adj1" fmla="val 50000"/>
                <a:gd name="adj2" fmla="val 50734"/>
              </a:avLst>
            </a:prstGeom>
            <a:solidFill>
              <a:schemeClr val="tx2">
                <a:lumMod val="40000"/>
                <a:lumOff val="60000"/>
              </a:schemeClr>
            </a:solidFill>
            <a:ln w="9525">
              <a:solidFill>
                <a:schemeClr val="tx1"/>
              </a:solidFill>
              <a:miter lim="800000"/>
              <a:headEnd/>
              <a:tailEnd/>
            </a:ln>
          </p:spPr>
          <p:txBody>
            <a:bodyPr wrap="none" anchor="ctr"/>
            <a:lstStyle>
              <a:lvl1pPr defTabSz="449263" eaLnBrk="0" hangingPunct="0">
                <a:spcBef>
                  <a:spcPct val="40000"/>
                </a:spcBef>
                <a:buClr>
                  <a:srgbClr val="003399"/>
                </a:buClr>
                <a:buSzPct val="120000"/>
                <a:buFont typeface="Wingdings" pitchFamily="2" charset="2"/>
                <a:buChar char="§"/>
                <a:defRPr sz="2800">
                  <a:solidFill>
                    <a:schemeClr val="tx1"/>
                  </a:solidFill>
                  <a:latin typeface="Verdana" pitchFamily="34" charset="0"/>
                </a:defRPr>
              </a:lvl1pPr>
              <a:lvl2pPr marL="742950" indent="-28575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2pPr>
              <a:lvl3pPr marL="11430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3pPr>
              <a:lvl4pPr marL="16002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4pPr>
              <a:lvl5pPr marL="20574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5pPr>
              <a:lvl6pPr marL="25146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6pPr>
              <a:lvl7pPr marL="29718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7pPr>
              <a:lvl8pPr marL="34290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8pPr>
              <a:lvl9pPr marL="38862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9pPr>
            </a:lstStyle>
            <a:p>
              <a:pPr algn="ctr">
                <a:lnSpc>
                  <a:spcPct val="102000"/>
                </a:lnSpc>
                <a:spcBef>
                  <a:spcPct val="0"/>
                </a:spcBef>
                <a:buSzPct val="100000"/>
                <a:buFont typeface="Times New Roman" pitchFamily="18" charset="0"/>
                <a:buNone/>
              </a:pPr>
              <a:endParaRPr lang="de-DE" altLang="de-DE" sz="2400">
                <a:solidFill>
                  <a:srgbClr val="3333CC"/>
                </a:solidFill>
              </a:endParaRPr>
            </a:p>
          </p:txBody>
        </p:sp>
        <p:sp>
          <p:nvSpPr>
            <p:cNvPr id="15" name="Rectangle 63"/>
            <p:cNvSpPr>
              <a:spLocks noChangeArrowheads="1"/>
            </p:cNvSpPr>
            <p:nvPr/>
          </p:nvSpPr>
          <p:spPr bwMode="auto">
            <a:xfrm>
              <a:off x="1821880" y="3891012"/>
              <a:ext cx="2884488"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spcBef>
                  <a:spcPct val="40000"/>
                </a:spcBef>
                <a:buClr>
                  <a:srgbClr val="003399"/>
                </a:buClr>
                <a:buSzPct val="120000"/>
                <a:buFont typeface="Wingdings" pitchFamily="2" charset="2"/>
                <a:buChar char="§"/>
                <a:defRPr sz="2800">
                  <a:solidFill>
                    <a:schemeClr val="tx1"/>
                  </a:solidFill>
                  <a:latin typeface="Verdana" pitchFamily="34" charset="0"/>
                </a:defRPr>
              </a:lvl1pPr>
              <a:lvl2pPr marL="742950" indent="-28575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2pPr>
              <a:lvl3pPr marL="11430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3pPr>
              <a:lvl4pPr marL="16002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4pPr>
              <a:lvl5pPr marL="2057400" indent="-228600" defTabSz="449263" eaLnBrk="0" hangingPunct="0">
                <a:spcBef>
                  <a:spcPct val="30000"/>
                </a:spcBef>
                <a:buClr>
                  <a:srgbClr val="003399"/>
                </a:buClr>
                <a:buSzPct val="120000"/>
                <a:buFont typeface="Wingdings" pitchFamily="2" charset="2"/>
                <a:buChar char="§"/>
                <a:defRPr sz="2100">
                  <a:solidFill>
                    <a:schemeClr val="tx1"/>
                  </a:solidFill>
                  <a:latin typeface="Verdana" pitchFamily="34" charset="0"/>
                </a:defRPr>
              </a:lvl5pPr>
              <a:lvl6pPr marL="25146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6pPr>
              <a:lvl7pPr marL="29718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7pPr>
              <a:lvl8pPr marL="34290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8pPr>
              <a:lvl9pPr marL="3886200" indent="-228600" defTabSz="449263" eaLnBrk="0" fontAlgn="base" hangingPunct="0">
                <a:spcBef>
                  <a:spcPct val="30000"/>
                </a:spcBef>
                <a:spcAft>
                  <a:spcPct val="0"/>
                </a:spcAft>
                <a:buClr>
                  <a:srgbClr val="003399"/>
                </a:buClr>
                <a:buSzPct val="120000"/>
                <a:buFont typeface="Wingdings" pitchFamily="2" charset="2"/>
                <a:buChar char="§"/>
                <a:defRPr sz="2100">
                  <a:solidFill>
                    <a:schemeClr val="tx1"/>
                  </a:solidFill>
                  <a:latin typeface="Verdana" pitchFamily="34" charset="0"/>
                </a:defRPr>
              </a:lvl9pPr>
            </a:lstStyle>
            <a:p>
              <a:pPr algn="ctr" eaLnBrk="1" hangingPunct="1">
                <a:lnSpc>
                  <a:spcPct val="102000"/>
                </a:lnSpc>
                <a:spcBef>
                  <a:spcPct val="0"/>
                </a:spcBef>
                <a:buSzPct val="100000"/>
                <a:buFont typeface="Times New Roman" pitchFamily="18" charset="0"/>
                <a:buNone/>
              </a:pPr>
              <a:r>
                <a:rPr lang="de-DE" altLang="de-DE" sz="4000" b="1" kern="1200" cap="all" dirty="0">
                  <a:solidFill>
                    <a:srgbClr val="003399"/>
                  </a:solidFill>
                  <a:latin typeface="BundesSans" panose="020B0002030500000203" pitchFamily="34" charset="0"/>
                </a:rPr>
                <a:t>Zivilschutz</a:t>
              </a:r>
            </a:p>
          </p:txBody>
        </p:sp>
        <p:sp>
          <p:nvSpPr>
            <p:cNvPr id="16" name="AutoShape 27"/>
            <p:cNvSpPr>
              <a:spLocks noChangeArrowheads="1"/>
            </p:cNvSpPr>
            <p:nvPr/>
          </p:nvSpPr>
          <p:spPr bwMode="auto">
            <a:xfrm>
              <a:off x="9102864" y="4660776"/>
              <a:ext cx="412750" cy="628650"/>
            </a:xfrm>
            <a:prstGeom prst="downArrow">
              <a:avLst>
                <a:gd name="adj1" fmla="val 50000"/>
                <a:gd name="adj2" fmla="val 50734"/>
              </a:avLst>
            </a:prstGeom>
            <a:solidFill>
              <a:schemeClr val="tx2">
                <a:lumMod val="40000"/>
                <a:lumOff val="60000"/>
              </a:schemeClr>
            </a:solidFill>
            <a:ln w="9525">
              <a:solidFill>
                <a:schemeClr val="tx1"/>
              </a:solidFill>
              <a:miter lim="800000"/>
              <a:headEnd/>
              <a:tailEnd/>
            </a:ln>
          </p:spPr>
          <p:txBody>
            <a:bodyPr wrap="none" anchor="ctr"/>
            <a:lstStyle/>
            <a:p>
              <a:pPr algn="ctr" defTabSz="449263" eaLnBrk="0" hangingPunct="0">
                <a:lnSpc>
                  <a:spcPct val="102000"/>
                </a:lnSpc>
                <a:buClr>
                  <a:srgbClr val="003399"/>
                </a:buClr>
                <a:buSzPct val="100000"/>
                <a:buFont typeface="Times New Roman" pitchFamily="18" charset="0"/>
                <a:buNone/>
              </a:pPr>
              <a:endParaRPr lang="de-DE" altLang="de-DE" sz="2400">
                <a:solidFill>
                  <a:srgbClr val="3333CC"/>
                </a:solidFill>
                <a:latin typeface="Verdana" pitchFamily="34" charset="0"/>
              </a:endParaRPr>
            </a:p>
          </p:txBody>
        </p:sp>
        <p:sp>
          <p:nvSpPr>
            <p:cNvPr id="17" name="Pfeil nach links und rechts 16"/>
            <p:cNvSpPr/>
            <p:nvPr/>
          </p:nvSpPr>
          <p:spPr>
            <a:xfrm>
              <a:off x="4706369" y="5417238"/>
              <a:ext cx="2597858" cy="412751"/>
            </a:xfrm>
            <a:prstGeom prst="leftRightArrow">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5814370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4086" r="43818"/>
          <a:stretch/>
        </p:blipFill>
        <p:spPr>
          <a:xfrm>
            <a:off x="14856296" y="0"/>
            <a:ext cx="9527704" cy="13716000"/>
          </a:xfrm>
          <a:prstGeom prst="rect">
            <a:avLst/>
          </a:prstGeom>
        </p:spPr>
      </p:pic>
      <p:sp>
        <p:nvSpPr>
          <p:cNvPr id="4" name="Textplatzhalter 3"/>
          <p:cNvSpPr>
            <a:spLocks noGrp="1"/>
          </p:cNvSpPr>
          <p:nvPr>
            <p:ph type="body" sz="quarter" idx="13"/>
          </p:nvPr>
        </p:nvSpPr>
        <p:spPr/>
        <p:txBody>
          <a:bodyPr/>
          <a:lstStyle/>
          <a:p>
            <a:r>
              <a:rPr lang="de-DE" dirty="0"/>
              <a:t>Was ist das THW</a:t>
            </a:r>
            <a:r>
              <a:rPr lang="de-DE" dirty="0" smtClean="0"/>
              <a:t>?</a:t>
            </a:r>
            <a:endParaRPr lang="de-DE" dirty="0"/>
          </a:p>
        </p:txBody>
      </p:sp>
      <p:sp>
        <p:nvSpPr>
          <p:cNvPr id="5" name="Textplatzhalter 4"/>
          <p:cNvSpPr>
            <a:spLocks noGrp="1"/>
          </p:cNvSpPr>
          <p:nvPr>
            <p:ph type="body" sz="quarter" idx="14"/>
          </p:nvPr>
        </p:nvSpPr>
        <p:spPr>
          <a:xfrm>
            <a:off x="4487144" y="1673424"/>
            <a:ext cx="10009187" cy="747128"/>
          </a:xfrm>
        </p:spPr>
        <p:txBody>
          <a:bodyPr/>
          <a:lstStyle/>
          <a:p>
            <a:r>
              <a:rPr lang="de-DE" dirty="0"/>
              <a:t>Gesetzlicher Auftrag</a:t>
            </a:r>
          </a:p>
        </p:txBody>
      </p:sp>
      <p:sp>
        <p:nvSpPr>
          <p:cNvPr id="10" name="Textplatzhalter 28">
            <a:extLst>
              <a:ext uri="{FF2B5EF4-FFF2-40B4-BE49-F238E27FC236}">
                <a16:creationId xmlns:a16="http://schemas.microsoft.com/office/drawing/2014/main" id="{B75DB80B-426C-F344-B62A-E4F342262CA6}"/>
              </a:ext>
            </a:extLst>
          </p:cNvPr>
          <p:cNvSpPr>
            <a:spLocks noGrp="1"/>
          </p:cNvSpPr>
          <p:nvPr>
            <p:ph type="body" sz="quarter" idx="15"/>
          </p:nvPr>
        </p:nvSpPr>
        <p:spPr>
          <a:xfrm>
            <a:off x="4487144" y="3588105"/>
            <a:ext cx="10369152" cy="8863965"/>
          </a:xfrm>
        </p:spPr>
        <p:txBody>
          <a:bodyPr/>
          <a:lstStyle/>
          <a:p>
            <a:pPr marL="1143000" lvl="1" indent="-1143000">
              <a:lnSpc>
                <a:spcPct val="100000"/>
              </a:lnSpc>
              <a:spcBef>
                <a:spcPts val="0"/>
              </a:spcBef>
              <a:spcAft>
                <a:spcPts val="1500"/>
              </a:spcAft>
            </a:pPr>
            <a:r>
              <a:rPr lang="de-DE" sz="4000" dirty="0">
                <a:solidFill>
                  <a:schemeClr val="tx1"/>
                </a:solidFill>
              </a:rPr>
              <a:t>Zivilschutz und Katastrophenhilfe</a:t>
            </a:r>
          </a:p>
          <a:p>
            <a:pPr marL="1143000" lvl="1" indent="-1143000">
              <a:lnSpc>
                <a:spcPct val="100000"/>
              </a:lnSpc>
              <a:spcBef>
                <a:spcPts val="0"/>
              </a:spcBef>
              <a:spcAft>
                <a:spcPts val="1500"/>
              </a:spcAft>
            </a:pPr>
            <a:r>
              <a:rPr lang="de-DE" sz="4000" dirty="0">
                <a:solidFill>
                  <a:schemeClr val="tx1"/>
                </a:solidFill>
              </a:rPr>
              <a:t>Technische Hilfe</a:t>
            </a:r>
          </a:p>
          <a:p>
            <a:pPr marL="2057400" lvl="3" indent="-1143000">
              <a:lnSpc>
                <a:spcPct val="100000"/>
              </a:lnSpc>
              <a:spcBef>
                <a:spcPts val="2400"/>
              </a:spcBef>
              <a:spcAft>
                <a:spcPts val="1500"/>
              </a:spcAft>
              <a:buFont typeface="+mj-lt"/>
              <a:buAutoNum type="arabicPeriod"/>
            </a:pPr>
            <a:r>
              <a:rPr lang="de-DE" sz="4000" dirty="0">
                <a:solidFill>
                  <a:schemeClr val="tx1"/>
                </a:solidFill>
              </a:rPr>
              <a:t>bei Katastrophen und größeren Unglücksfällen auf Anforderung z. B. der Feuerwehr, der </a:t>
            </a:r>
            <a:r>
              <a:rPr lang="de-DE" sz="4000" dirty="0" smtClean="0">
                <a:solidFill>
                  <a:schemeClr val="tx1"/>
                </a:solidFill>
              </a:rPr>
              <a:t>Polizei</a:t>
            </a:r>
          </a:p>
          <a:p>
            <a:pPr marL="2057400" lvl="3" indent="-1143000">
              <a:lnSpc>
                <a:spcPct val="100000"/>
              </a:lnSpc>
              <a:spcBef>
                <a:spcPts val="0"/>
              </a:spcBef>
              <a:spcAft>
                <a:spcPts val="1500"/>
              </a:spcAft>
              <a:buFont typeface="+mj-lt"/>
              <a:buAutoNum type="arabicPeriod"/>
            </a:pPr>
            <a:r>
              <a:rPr lang="de-DE" sz="4000" dirty="0" smtClean="0">
                <a:solidFill>
                  <a:schemeClr val="tx1"/>
                </a:solidFill>
              </a:rPr>
              <a:t>Im </a:t>
            </a:r>
            <a:r>
              <a:rPr lang="de-DE" sz="4000" dirty="0">
                <a:solidFill>
                  <a:schemeClr val="tx1"/>
                </a:solidFill>
              </a:rPr>
              <a:t>Ausland: technische Hilfe im Auftrag der </a:t>
            </a:r>
            <a:r>
              <a:rPr lang="de-DE" sz="4000" dirty="0" smtClean="0">
                <a:solidFill>
                  <a:schemeClr val="tx1"/>
                </a:solidFill>
              </a:rPr>
              <a:t>Bundesregierung</a:t>
            </a:r>
          </a:p>
          <a:p>
            <a:pPr marL="2057400" lvl="3" indent="-1143000">
              <a:lnSpc>
                <a:spcPct val="100000"/>
              </a:lnSpc>
              <a:spcBef>
                <a:spcPts val="0"/>
              </a:spcBef>
              <a:spcAft>
                <a:spcPts val="1500"/>
              </a:spcAft>
              <a:buFont typeface="+mj-lt"/>
              <a:buAutoNum type="arabicPeriod"/>
            </a:pPr>
            <a:r>
              <a:rPr lang="de-DE" sz="4000" dirty="0" smtClean="0">
                <a:solidFill>
                  <a:schemeClr val="tx1"/>
                </a:solidFill>
              </a:rPr>
              <a:t>der </a:t>
            </a:r>
            <a:r>
              <a:rPr lang="de-DE" sz="4000" dirty="0">
                <a:solidFill>
                  <a:schemeClr val="tx1"/>
                </a:solidFill>
              </a:rPr>
              <a:t>Erfüllung öffentlicher Aufgaben</a:t>
            </a:r>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Tree>
    <p:extLst>
      <p:ext uri="{BB962C8B-B14F-4D97-AF65-F5344CB8AC3E}">
        <p14:creationId xmlns:p14="http://schemas.microsoft.com/office/powerpoint/2010/main" val="268960499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de-DE" dirty="0"/>
              <a:t>Was ist das THW</a:t>
            </a:r>
            <a:r>
              <a:rPr lang="de-DE" dirty="0" smtClean="0"/>
              <a:t>?</a:t>
            </a:r>
            <a:endParaRPr lang="de-DE" dirty="0"/>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Aufbau</a:t>
            </a:r>
            <a:endParaRPr lang="de-DE" dirty="0"/>
          </a:p>
        </p:txBody>
      </p:sp>
      <p:sp>
        <p:nvSpPr>
          <p:cNvPr id="2" name="Textplatzhalter 1"/>
          <p:cNvSpPr>
            <a:spLocks noGrp="1"/>
          </p:cNvSpPr>
          <p:nvPr>
            <p:ph type="body" sz="quarter" idx="15"/>
          </p:nvPr>
        </p:nvSpPr>
        <p:spPr>
          <a:xfrm>
            <a:off x="3828502" y="12334605"/>
            <a:ext cx="6000751" cy="630942"/>
          </a:xfrm>
        </p:spPr>
        <p:txBody>
          <a:bodyPr/>
          <a:lstStyle/>
          <a:p>
            <a:pPr algn="ctr"/>
            <a:r>
              <a:rPr lang="de-DE" dirty="0" smtClean="0"/>
              <a:t>Haushalt des BMI 2022</a:t>
            </a:r>
            <a:endParaRPr lang="de-DE"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50932" y="3791279"/>
            <a:ext cx="11605991" cy="70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824" y="2339017"/>
            <a:ext cx="10444108" cy="9995588"/>
          </a:xfrm>
          <a:prstGeom prst="rect">
            <a:avLst/>
          </a:prstGeom>
        </p:spPr>
      </p:pic>
      <p:sp>
        <p:nvSpPr>
          <p:cNvPr id="11" name="Textplatzhalter 1"/>
          <p:cNvSpPr>
            <a:spLocks noGrp="1"/>
          </p:cNvSpPr>
          <p:nvPr>
            <p:ph type="body" sz="quarter" idx="15"/>
          </p:nvPr>
        </p:nvSpPr>
        <p:spPr>
          <a:xfrm>
            <a:off x="17496505" y="12743492"/>
            <a:ext cx="6000751" cy="523220"/>
          </a:xfrm>
        </p:spPr>
        <p:txBody>
          <a:bodyPr/>
          <a:lstStyle/>
          <a:p>
            <a:pPr algn="r"/>
            <a:r>
              <a:rPr lang="de-DE" sz="1400" dirty="0"/>
              <a:t>https://www.bundeshaushalt.de/DE/Bundeshaushalt-digital/bundeshaushalt-digital.html</a:t>
            </a:r>
          </a:p>
        </p:txBody>
      </p:sp>
    </p:spTree>
    <p:extLst>
      <p:ext uri="{BB962C8B-B14F-4D97-AF65-F5344CB8AC3E}">
        <p14:creationId xmlns:p14="http://schemas.microsoft.com/office/powerpoint/2010/main" val="275895336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4056" t="24122" r="20335" b="28953"/>
          <a:stretch/>
        </p:blipFill>
        <p:spPr>
          <a:xfrm>
            <a:off x="110680" y="46654"/>
            <a:ext cx="24176941" cy="13614784"/>
          </a:xfrm>
          <a:prstGeom prst="rect">
            <a:avLst/>
          </a:prstGeom>
        </p:spPr>
      </p:pic>
      <p:sp>
        <p:nvSpPr>
          <p:cNvPr id="5" name="Textplatzhalter 4"/>
          <p:cNvSpPr>
            <a:spLocks noGrp="1"/>
          </p:cNvSpPr>
          <p:nvPr>
            <p:ph type="body" sz="quarter" idx="14"/>
          </p:nvPr>
        </p:nvSpPr>
        <p:spPr>
          <a:xfrm>
            <a:off x="7583488" y="1109133"/>
            <a:ext cx="10009187" cy="747128"/>
          </a:xfrm>
        </p:spPr>
        <p:txBody>
          <a:bodyPr/>
          <a:lstStyle/>
          <a:p>
            <a:pPr algn="ctr"/>
            <a:r>
              <a:rPr lang="de-DE" dirty="0" smtClean="0">
                <a:solidFill>
                  <a:schemeClr val="bg1"/>
                </a:solidFill>
              </a:rPr>
              <a:t>Was macht das THW?</a:t>
            </a:r>
            <a:endParaRPr lang="de-DE" dirty="0">
              <a:solidFill>
                <a:schemeClr val="bg1"/>
              </a:solidFill>
            </a:endParaRPr>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spTree>
    <p:extLst>
      <p:ext uri="{BB962C8B-B14F-4D97-AF65-F5344CB8AC3E}">
        <p14:creationId xmlns:p14="http://schemas.microsoft.com/office/powerpoint/2010/main" val="56163259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6989" r="19118"/>
          <a:stretch/>
        </p:blipFill>
        <p:spPr>
          <a:xfrm>
            <a:off x="11895" y="2797583"/>
            <a:ext cx="12180105" cy="10920258"/>
          </a:xfrm>
          <a:prstGeom prst="rect">
            <a:avLst/>
          </a:prstGeom>
        </p:spPr>
      </p:pic>
      <p:sp>
        <p:nvSpPr>
          <p:cNvPr id="2" name="Textplatzhalter 1"/>
          <p:cNvSpPr>
            <a:spLocks noGrp="1"/>
          </p:cNvSpPr>
          <p:nvPr>
            <p:ph type="body" sz="quarter" idx="11"/>
          </p:nvPr>
        </p:nvSpPr>
        <p:spPr>
          <a:xfrm>
            <a:off x="12624048" y="2760261"/>
            <a:ext cx="11045704" cy="2339102"/>
          </a:xfrm>
        </p:spPr>
        <p:txBody>
          <a:bodyPr/>
          <a:lstStyle/>
          <a:p>
            <a:r>
              <a:rPr lang="de-DE" sz="8000" dirty="0"/>
              <a:t>Vorstellung </a:t>
            </a:r>
            <a:r>
              <a:rPr lang="de-DE" sz="8000" dirty="0" smtClean="0"/>
              <a:t>Fachgruppen</a:t>
            </a:r>
            <a:endParaRPr lang="de-DE" sz="8000" dirty="0"/>
          </a:p>
        </p:txBody>
      </p:sp>
      <p:sp>
        <p:nvSpPr>
          <p:cNvPr id="3" name="Textplatzhalter 2"/>
          <p:cNvSpPr>
            <a:spLocks noGrp="1"/>
          </p:cNvSpPr>
          <p:nvPr>
            <p:ph type="body" sz="quarter" idx="12"/>
          </p:nvPr>
        </p:nvSpPr>
        <p:spPr/>
        <p:txBody>
          <a:bodyPr/>
          <a:lstStyle/>
          <a:p>
            <a:r>
              <a:rPr lang="de-DE" dirty="0" smtClean="0"/>
              <a:t>02</a:t>
            </a:r>
            <a:endParaRPr lang="de-DE" dirty="0"/>
          </a:p>
        </p:txBody>
      </p:sp>
      <p:sp>
        <p:nvSpPr>
          <p:cNvPr id="4" name="Textplatzhalter 3"/>
          <p:cNvSpPr>
            <a:spLocks noGrp="1"/>
          </p:cNvSpPr>
          <p:nvPr>
            <p:ph type="body" sz="quarter" idx="14"/>
          </p:nvPr>
        </p:nvSpPr>
        <p:spPr>
          <a:xfrm>
            <a:off x="12624048" y="5336482"/>
            <a:ext cx="10009187" cy="1512465"/>
          </a:xfrm>
        </p:spPr>
        <p:txBody>
          <a:bodyPr/>
          <a:lstStyle/>
          <a:p>
            <a:r>
              <a:rPr lang="de-DE" dirty="0"/>
              <a:t>Fachgruppen hier in Lübeck</a:t>
            </a:r>
          </a:p>
          <a:p>
            <a:endParaRPr lang="de-DE" dirty="0"/>
          </a:p>
        </p:txBody>
      </p:sp>
      <p:sp>
        <p:nvSpPr>
          <p:cNvPr id="5" name="Textplatzhalter 4"/>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201937166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33887" t="2429" r="17554" b="320"/>
          <a:stretch/>
        </p:blipFill>
        <p:spPr>
          <a:xfrm>
            <a:off x="14107885" y="0"/>
            <a:ext cx="10278481" cy="13723236"/>
          </a:xfrm>
          <a:prstGeom prst="rect">
            <a:avLst/>
          </a:prstGeom>
        </p:spPr>
      </p:pic>
      <p:sp>
        <p:nvSpPr>
          <p:cNvPr id="4" name="Textplatzhalter 3"/>
          <p:cNvSpPr>
            <a:spLocks noGrp="1"/>
          </p:cNvSpPr>
          <p:nvPr>
            <p:ph type="body" sz="quarter" idx="13"/>
          </p:nvPr>
        </p:nvSpPr>
        <p:spPr/>
        <p:txBody>
          <a:bodyPr/>
          <a:lstStyle/>
          <a:p>
            <a:r>
              <a:rPr lang="de-DE" sz="2400" dirty="0"/>
              <a:t>Vorstellung Fachgruppen</a:t>
            </a:r>
          </a:p>
        </p:txBody>
      </p:sp>
      <p:sp>
        <p:nvSpPr>
          <p:cNvPr id="5" name="Textplatzhalter 4"/>
          <p:cNvSpPr>
            <a:spLocks noGrp="1"/>
          </p:cNvSpPr>
          <p:nvPr>
            <p:ph type="body" sz="quarter" idx="14"/>
          </p:nvPr>
        </p:nvSpPr>
        <p:spPr>
          <a:xfrm>
            <a:off x="4487144" y="1673424"/>
            <a:ext cx="10009187" cy="747128"/>
          </a:xfrm>
        </p:spPr>
        <p:txBody>
          <a:bodyPr/>
          <a:lstStyle/>
          <a:p>
            <a:r>
              <a:rPr lang="de-DE" dirty="0" smtClean="0"/>
              <a:t>Was sind Fachgruppen?</a:t>
            </a:r>
            <a:endParaRPr lang="de-DE" dirty="0"/>
          </a:p>
        </p:txBody>
      </p:sp>
      <p:sp>
        <p:nvSpPr>
          <p:cNvPr id="10" name="Textplatzhalter 28">
            <a:extLst>
              <a:ext uri="{FF2B5EF4-FFF2-40B4-BE49-F238E27FC236}">
                <a16:creationId xmlns:a16="http://schemas.microsoft.com/office/drawing/2014/main" id="{B75DB80B-426C-F344-B62A-E4F342262CA6}"/>
              </a:ext>
            </a:extLst>
          </p:cNvPr>
          <p:cNvSpPr>
            <a:spLocks noGrp="1"/>
          </p:cNvSpPr>
          <p:nvPr>
            <p:ph type="body" sz="quarter" idx="15"/>
          </p:nvPr>
        </p:nvSpPr>
        <p:spPr>
          <a:xfrm>
            <a:off x="4487144" y="3588105"/>
            <a:ext cx="10369152" cy="4170372"/>
          </a:xfrm>
        </p:spPr>
        <p:txBody>
          <a:bodyPr/>
          <a:lstStyle/>
          <a:p>
            <a:pPr marL="1143000" lvl="1" indent="-1143000">
              <a:lnSpc>
                <a:spcPct val="100000"/>
              </a:lnSpc>
              <a:spcBef>
                <a:spcPts val="0"/>
              </a:spcBef>
              <a:spcAft>
                <a:spcPts val="1500"/>
              </a:spcAft>
            </a:pPr>
            <a:r>
              <a:rPr lang="de-DE" sz="4000" dirty="0">
                <a:solidFill>
                  <a:schemeClr val="tx1"/>
                </a:solidFill>
              </a:rPr>
              <a:t>Universell einsetzbare </a:t>
            </a:r>
            <a:r>
              <a:rPr lang="de-DE" sz="4000" dirty="0" smtClean="0">
                <a:solidFill>
                  <a:schemeClr val="tx1"/>
                </a:solidFill>
              </a:rPr>
              <a:t>Bergungsgruppen</a:t>
            </a:r>
            <a:endParaRPr lang="de-DE" sz="4000" dirty="0">
              <a:solidFill>
                <a:schemeClr val="tx1"/>
              </a:solidFill>
            </a:endParaRPr>
          </a:p>
          <a:p>
            <a:pPr marL="1143000" lvl="1" indent="-1143000">
              <a:lnSpc>
                <a:spcPct val="100000"/>
              </a:lnSpc>
              <a:spcBef>
                <a:spcPts val="0"/>
              </a:spcBef>
              <a:spcAft>
                <a:spcPts val="1500"/>
              </a:spcAft>
            </a:pPr>
            <a:r>
              <a:rPr lang="de-DE" sz="4000" dirty="0">
                <a:solidFill>
                  <a:schemeClr val="tx1"/>
                </a:solidFill>
              </a:rPr>
              <a:t>Technisch spezialisierte </a:t>
            </a:r>
            <a:r>
              <a:rPr lang="de-DE" sz="4000" dirty="0" smtClean="0">
                <a:solidFill>
                  <a:schemeClr val="tx1"/>
                </a:solidFill>
              </a:rPr>
              <a:t>Fachgruppen</a:t>
            </a:r>
            <a:endParaRPr lang="de-DE" sz="4000" dirty="0">
              <a:solidFill>
                <a:schemeClr val="tx1"/>
              </a:solidFill>
            </a:endParaRPr>
          </a:p>
          <a:p>
            <a:pPr marL="1143000" lvl="1" indent="-1143000">
              <a:lnSpc>
                <a:spcPct val="100000"/>
              </a:lnSpc>
              <a:spcBef>
                <a:spcPts val="0"/>
              </a:spcBef>
              <a:spcAft>
                <a:spcPts val="1500"/>
              </a:spcAft>
            </a:pPr>
            <a:r>
              <a:rPr lang="de-DE" sz="4000" dirty="0">
                <a:solidFill>
                  <a:schemeClr val="tx1"/>
                </a:solidFill>
              </a:rPr>
              <a:t>Teams und spez. Einheiten für Auslandseinsätze</a:t>
            </a:r>
          </a:p>
        </p:txBody>
      </p:sp>
      <p:pic>
        <p:nvPicPr>
          <p:cNvPr id="14" name="Grafik 13">
            <a:extLst>
              <a:ext uri="{FF2B5EF4-FFF2-40B4-BE49-F238E27FC236}">
                <a16:creationId xmlns:a16="http://schemas.microsoft.com/office/drawing/2014/main" id="{FD51E1B2-8E80-7041-9CCB-B52C3D6C9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86381" y="541867"/>
            <a:ext cx="1134533" cy="1134533"/>
          </a:xfrm>
          <a:prstGeom prst="rect">
            <a:avLst/>
          </a:prstGeom>
        </p:spPr>
      </p:pic>
      <p:grpSp>
        <p:nvGrpSpPr>
          <p:cNvPr id="8" name="Gruppieren 7"/>
          <p:cNvGrpSpPr/>
          <p:nvPr/>
        </p:nvGrpSpPr>
        <p:grpSpPr>
          <a:xfrm>
            <a:off x="11544739" y="10962456"/>
            <a:ext cx="2159429" cy="1455421"/>
            <a:chOff x="3310845" y="3205355"/>
            <a:chExt cx="3911635" cy="2679557"/>
          </a:xfrm>
        </p:grpSpPr>
        <p:sp>
          <p:nvSpPr>
            <p:cNvPr id="11" name="Rechteck 10"/>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2" name="Rechteck 11"/>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ÖL</a:t>
              </a:r>
              <a:endParaRPr lang="de-DE" sz="8000" b="1" dirty="0">
                <a:latin typeface="Lucida Fax" panose="02060602050505020204" pitchFamily="18" charset="0"/>
                <a:cs typeface="Times New Roman" panose="02020603050405020304" pitchFamily="18" charset="0"/>
              </a:endParaRPr>
            </a:p>
          </p:txBody>
        </p:sp>
        <p:sp>
          <p:nvSpPr>
            <p:cNvPr id="13" name="Textfeld 12"/>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15" name="Flussdiagramm: Verbinder 14"/>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 name="Gruppieren 16"/>
          <p:cNvGrpSpPr/>
          <p:nvPr/>
        </p:nvGrpSpPr>
        <p:grpSpPr>
          <a:xfrm>
            <a:off x="670720" y="10957840"/>
            <a:ext cx="2159429" cy="1455421"/>
            <a:chOff x="3310845" y="3205355"/>
            <a:chExt cx="3911635" cy="2679557"/>
          </a:xfrm>
        </p:grpSpPr>
        <p:sp>
          <p:nvSpPr>
            <p:cNvPr id="18" name="Rechteck 17"/>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19" name="Rechteck 18"/>
            <p:cNvSpPr/>
            <p:nvPr/>
          </p:nvSpPr>
          <p:spPr>
            <a:xfrm>
              <a:off x="3439119" y="4226996"/>
              <a:ext cx="3657379" cy="1520018"/>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lnSpcReduction="10000"/>
            </a:bodyPr>
            <a:lstStyle/>
            <a:p>
              <a:pPr algn="ctr"/>
              <a:r>
                <a:rPr lang="de-DE" sz="4400" b="1" dirty="0" smtClean="0">
                  <a:latin typeface="Lucida Fax" panose="02060602050505020204" pitchFamily="18" charset="0"/>
                  <a:cs typeface="Times New Roman" panose="02020603050405020304" pitchFamily="18" charset="0"/>
                </a:rPr>
                <a:t>FK</a:t>
              </a:r>
              <a:endParaRPr lang="de-DE" sz="8000" b="1" dirty="0">
                <a:latin typeface="Lucida Fax" panose="02060602050505020204" pitchFamily="18" charset="0"/>
                <a:cs typeface="Times New Roman" panose="02020603050405020304" pitchFamily="18" charset="0"/>
              </a:endParaRPr>
            </a:p>
          </p:txBody>
        </p:sp>
        <p:sp>
          <p:nvSpPr>
            <p:cNvPr id="20" name="Textfeld 19"/>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21" name="Flussdiagramm: Verbinder 20"/>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lussdiagramm: Verbinder 21"/>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p:cNvGrpSpPr/>
          <p:nvPr/>
        </p:nvGrpSpPr>
        <p:grpSpPr>
          <a:xfrm>
            <a:off x="8941320" y="10957840"/>
            <a:ext cx="2159429" cy="1455421"/>
            <a:chOff x="3310845" y="3205355"/>
            <a:chExt cx="3911635" cy="2679557"/>
          </a:xfrm>
        </p:grpSpPr>
        <p:sp>
          <p:nvSpPr>
            <p:cNvPr id="24" name="Rechteck 23"/>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25" name="Rechteck 24"/>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a:latin typeface="Lucida Fax" panose="02060602050505020204" pitchFamily="18" charset="0"/>
                  <a:cs typeface="Times New Roman" panose="02020603050405020304" pitchFamily="18" charset="0"/>
                </a:rPr>
                <a:t>B</a:t>
              </a:r>
              <a:endParaRPr lang="de-DE" sz="8000" b="1" dirty="0">
                <a:latin typeface="Lucida Fax" panose="02060602050505020204" pitchFamily="18" charset="0"/>
                <a:cs typeface="Times New Roman" panose="02020603050405020304" pitchFamily="18" charset="0"/>
              </a:endParaRPr>
            </a:p>
          </p:txBody>
        </p:sp>
        <p:sp>
          <p:nvSpPr>
            <p:cNvPr id="26" name="Textfeld 25"/>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27" name="Flussdiagramm: Verbinder 26"/>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lussdiagramm: Verbinder 27"/>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p:cNvGrpSpPr/>
          <p:nvPr/>
        </p:nvGrpSpPr>
        <p:grpSpPr>
          <a:xfrm>
            <a:off x="6209033" y="10962456"/>
            <a:ext cx="2159429" cy="1455421"/>
            <a:chOff x="3310845" y="3205355"/>
            <a:chExt cx="3911635" cy="2679557"/>
          </a:xfrm>
        </p:grpSpPr>
        <p:sp>
          <p:nvSpPr>
            <p:cNvPr id="30" name="Rechteck 29"/>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31" name="Rechteck 30"/>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N</a:t>
              </a:r>
              <a:endParaRPr lang="de-DE" sz="8000" b="1" dirty="0">
                <a:latin typeface="Lucida Fax" panose="02060602050505020204" pitchFamily="18" charset="0"/>
                <a:cs typeface="Times New Roman" panose="02020603050405020304" pitchFamily="18" charset="0"/>
              </a:endParaRPr>
            </a:p>
          </p:txBody>
        </p:sp>
        <p:sp>
          <p:nvSpPr>
            <p:cNvPr id="32" name="Textfeld 31"/>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33" name="Flussdiagramm: Verbinder 32"/>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lussdiagramm: Verbinder 33"/>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p:cNvGrpSpPr/>
          <p:nvPr/>
        </p:nvGrpSpPr>
        <p:grpSpPr>
          <a:xfrm>
            <a:off x="6207472" y="9217603"/>
            <a:ext cx="2159429" cy="1455421"/>
            <a:chOff x="3310845" y="3205355"/>
            <a:chExt cx="3911635" cy="2679557"/>
          </a:xfrm>
        </p:grpSpPr>
        <p:sp>
          <p:nvSpPr>
            <p:cNvPr id="36" name="Rechteck 35"/>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37" name="Rechteck 36"/>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R</a:t>
              </a:r>
              <a:endParaRPr lang="de-DE" sz="8000" b="1" dirty="0">
                <a:latin typeface="Lucida Fax" panose="02060602050505020204" pitchFamily="18" charset="0"/>
                <a:cs typeface="Times New Roman" panose="02020603050405020304" pitchFamily="18" charset="0"/>
              </a:endParaRPr>
            </a:p>
          </p:txBody>
        </p:sp>
        <p:sp>
          <p:nvSpPr>
            <p:cNvPr id="38" name="Textfeld 37"/>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39" name="Flussdiagramm: Verbinder 38"/>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Flussdiagramm: Verbinder 39"/>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1" name="Gruppieren 40"/>
          <p:cNvGrpSpPr/>
          <p:nvPr/>
        </p:nvGrpSpPr>
        <p:grpSpPr>
          <a:xfrm>
            <a:off x="11544739" y="9274963"/>
            <a:ext cx="2159429" cy="1455421"/>
            <a:chOff x="3310845" y="3205355"/>
            <a:chExt cx="3911635" cy="2679557"/>
          </a:xfrm>
        </p:grpSpPr>
        <p:sp>
          <p:nvSpPr>
            <p:cNvPr id="42" name="Rechteck 41"/>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43" name="Rechteck 42"/>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MHP</a:t>
              </a:r>
              <a:endParaRPr lang="de-DE" sz="8000" b="1" dirty="0">
                <a:latin typeface="Lucida Fax" panose="02060602050505020204" pitchFamily="18" charset="0"/>
                <a:cs typeface="Times New Roman" panose="02020603050405020304" pitchFamily="18" charset="0"/>
              </a:endParaRPr>
            </a:p>
          </p:txBody>
        </p:sp>
        <p:sp>
          <p:nvSpPr>
            <p:cNvPr id="44" name="Textfeld 43"/>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45" name="Flussdiagramm: Verbinder 44"/>
            <p:cNvSpPr/>
            <p:nvPr/>
          </p:nvSpPr>
          <p:spPr>
            <a:xfrm>
              <a:off x="5134105"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6" name="Gruppieren 45"/>
          <p:cNvGrpSpPr/>
          <p:nvPr/>
        </p:nvGrpSpPr>
        <p:grpSpPr>
          <a:xfrm>
            <a:off x="8936641" y="8514184"/>
            <a:ext cx="2159429" cy="1461685"/>
            <a:chOff x="6919449" y="3142343"/>
            <a:chExt cx="2159429" cy="1461685"/>
          </a:xfrm>
        </p:grpSpPr>
        <p:grpSp>
          <p:nvGrpSpPr>
            <p:cNvPr id="47" name="Gruppieren 46"/>
            <p:cNvGrpSpPr/>
            <p:nvPr/>
          </p:nvGrpSpPr>
          <p:grpSpPr>
            <a:xfrm>
              <a:off x="6919449" y="3148608"/>
              <a:ext cx="2159429" cy="1455420"/>
              <a:chOff x="3310845" y="3205356"/>
              <a:chExt cx="3911635" cy="2679556"/>
            </a:xfrm>
          </p:grpSpPr>
          <p:sp>
            <p:nvSpPr>
              <p:cNvPr id="51" name="Rechteck 50"/>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52" name="Rechteck 51"/>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TZ</a:t>
                </a:r>
                <a:endParaRPr lang="de-DE" sz="8000" b="1" dirty="0">
                  <a:latin typeface="Lucida Fax" panose="02060602050505020204" pitchFamily="18" charset="0"/>
                  <a:cs typeface="Times New Roman" panose="02020603050405020304" pitchFamily="18" charset="0"/>
                </a:endParaRPr>
              </a:p>
            </p:txBody>
          </p:sp>
          <p:sp>
            <p:nvSpPr>
              <p:cNvPr id="53" name="Textfeld 52"/>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54" name="Flussdiagramm: Verbinder 53"/>
              <p:cNvSpPr/>
              <p:nvPr/>
            </p:nvSpPr>
            <p:spPr>
              <a:xfrm>
                <a:off x="5134105" y="320535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 name="Flussdiagramm: Verbinder 47"/>
            <p:cNvSpPr/>
            <p:nvPr/>
          </p:nvSpPr>
          <p:spPr>
            <a:xfrm>
              <a:off x="8564508" y="3142343"/>
              <a:ext cx="159009" cy="16743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lussdiagramm: Verbinder 49"/>
            <p:cNvSpPr/>
            <p:nvPr/>
          </p:nvSpPr>
          <p:spPr>
            <a:xfrm>
              <a:off x="7264028" y="3142343"/>
              <a:ext cx="159009" cy="16743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p:cNvGrpSpPr/>
          <p:nvPr/>
        </p:nvGrpSpPr>
        <p:grpSpPr>
          <a:xfrm>
            <a:off x="3565137" y="9217603"/>
            <a:ext cx="2159429" cy="1455421"/>
            <a:chOff x="3310845" y="3205355"/>
            <a:chExt cx="3911635" cy="2679557"/>
          </a:xfrm>
        </p:grpSpPr>
        <p:sp>
          <p:nvSpPr>
            <p:cNvPr id="56" name="Rechteck 55"/>
            <p:cNvSpPr/>
            <p:nvPr/>
          </p:nvSpPr>
          <p:spPr>
            <a:xfrm>
              <a:off x="3310845" y="3644139"/>
              <a:ext cx="3911635" cy="22407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b="1" dirty="0">
                <a:latin typeface="Lucida Fax" panose="02060602050505020204" pitchFamily="18" charset="0"/>
                <a:cs typeface="Times New Roman" panose="02020603050405020304" pitchFamily="18" charset="0"/>
              </a:endParaRPr>
            </a:p>
          </p:txBody>
        </p:sp>
        <p:sp>
          <p:nvSpPr>
            <p:cNvPr id="57" name="Rechteck 56"/>
            <p:cNvSpPr/>
            <p:nvPr/>
          </p:nvSpPr>
          <p:spPr>
            <a:xfrm>
              <a:off x="3439119" y="3792072"/>
              <a:ext cx="3657379" cy="1954943"/>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ormAutofit/>
            </a:bodyPr>
            <a:lstStyle/>
            <a:p>
              <a:pPr algn="ctr"/>
              <a:r>
                <a:rPr lang="de-DE" sz="4400" b="1" dirty="0" smtClean="0">
                  <a:latin typeface="Lucida Fax" panose="02060602050505020204" pitchFamily="18" charset="0"/>
                  <a:cs typeface="Times New Roman" panose="02020603050405020304" pitchFamily="18" charset="0"/>
                </a:rPr>
                <a:t>O</a:t>
              </a:r>
              <a:endParaRPr lang="de-DE" sz="8000" b="1" dirty="0">
                <a:latin typeface="Lucida Fax" panose="02060602050505020204" pitchFamily="18" charset="0"/>
                <a:cs typeface="Times New Roman" panose="02020603050405020304" pitchFamily="18" charset="0"/>
              </a:endParaRPr>
            </a:p>
          </p:txBody>
        </p:sp>
        <p:sp>
          <p:nvSpPr>
            <p:cNvPr id="58" name="Textfeld 57"/>
            <p:cNvSpPr txBox="1"/>
            <p:nvPr/>
          </p:nvSpPr>
          <p:spPr>
            <a:xfrm>
              <a:off x="6121951" y="5346586"/>
              <a:ext cx="1081552" cy="467794"/>
            </a:xfrm>
            <a:prstGeom prst="rect">
              <a:avLst/>
            </a:prstGeom>
            <a:noFill/>
          </p:spPr>
          <p:txBody>
            <a:bodyPr wrap="none" rtlCol="0">
              <a:spAutoFit/>
            </a:bodyPr>
            <a:lstStyle/>
            <a:p>
              <a:r>
                <a:rPr lang="de-DE" sz="1200" b="1" dirty="0" smtClean="0">
                  <a:solidFill>
                    <a:schemeClr val="bg1"/>
                  </a:solidFill>
                  <a:latin typeface="Lucida Fax" panose="02060602050505020204" pitchFamily="18" charset="0"/>
                </a:rPr>
                <a:t>THW</a:t>
              </a:r>
              <a:endParaRPr lang="de-DE" sz="1200" b="1" dirty="0">
                <a:solidFill>
                  <a:schemeClr val="bg1"/>
                </a:solidFill>
                <a:latin typeface="Lucida Fax" panose="02060602050505020204" pitchFamily="18" charset="0"/>
              </a:endParaRPr>
            </a:p>
          </p:txBody>
        </p:sp>
        <p:sp>
          <p:nvSpPr>
            <p:cNvPr id="59" name="Flussdiagramm: Verbinder 58"/>
            <p:cNvSpPr/>
            <p:nvPr/>
          </p:nvSpPr>
          <p:spPr>
            <a:xfrm>
              <a:off x="4104044" y="3205355"/>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Flussdiagramm: Verbinder 59"/>
            <p:cNvSpPr/>
            <p:nvPr/>
          </p:nvSpPr>
          <p:spPr>
            <a:xfrm>
              <a:off x="5998344" y="3220616"/>
              <a:ext cx="288032" cy="30825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5956403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693A0"/>
        </a:solid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1494</Words>
  <Application>Microsoft Office PowerPoint</Application>
  <PresentationFormat>Benutzerdefiniert</PresentationFormat>
  <Paragraphs>222</Paragraphs>
  <Slides>33</Slides>
  <Notes>30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33</vt:i4>
      </vt:variant>
    </vt:vector>
  </HeadingPairs>
  <TitlesOfParts>
    <vt:vector size="43" baseType="lpstr">
      <vt:lpstr>Arial</vt:lpstr>
      <vt:lpstr>BundesSans</vt:lpstr>
      <vt:lpstr>Calibri</vt:lpstr>
      <vt:lpstr>Helvetica Light</vt:lpstr>
      <vt:lpstr>Helvetica Neue</vt:lpstr>
      <vt:lpstr>Lucida Fax</vt:lpstr>
      <vt:lpstr>Times New Roman</vt:lpstr>
      <vt:lpstr>Verdana</vt:lpstr>
      <vt:lpstr>Wingdings</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juljan.bouchagiar</cp:lastModifiedBy>
  <cp:revision>122</cp:revision>
  <dcterms:created xsi:type="dcterms:W3CDTF">2020-02-10T15:29:34Z</dcterms:created>
  <dcterms:modified xsi:type="dcterms:W3CDTF">2022-11-11T19:44:11Z</dcterms:modified>
</cp:coreProperties>
</file>